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1" r:id="rId1"/>
    <p:sldMasterId id="2147483732" r:id="rId2"/>
    <p:sldMasterId id="2147483733" r:id="rId3"/>
    <p:sldMasterId id="2147483734" r:id="rId4"/>
    <p:sldMasterId id="2147483735" r:id="rId5"/>
  </p:sldMasterIdLst>
  <p:notesMasterIdLst>
    <p:notesMasterId r:id="rId53"/>
  </p:notesMasterIdLst>
  <p:sldIdLst>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0"/>
      </p:cViewPr>
      <p:guideLst>
        <p:guide orient="horz" pos="1620"/>
        <p:guide pos="2880"/>
        <p:guide orient="horz" pos="3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egenenverkeer-test.data.vlaanderen.be/ns/onderdee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egenenverkeer-test.data.vlaanderen.be/doc/implementatiemodel/verhardingen-funderingen/"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ta.vlaanderen.be/cms/VlaamseURI-StandaardVoorData_V1.0.pdf"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egenenverkeer-test.data.vlaanderen.be/doc/implementatiemodel/verhardingen-funderingen/#Cementbetonverharding" TargetMode="External"/><Relationship Id="rId5" Type="http://schemas.openxmlformats.org/officeDocument/2006/relationships/hyperlink" Target="https://wegenenverkeer-test.data.vlaanderen.be/ns/onderdeel/#Cementbetonverharding" TargetMode="External"/><Relationship Id="rId4" Type="http://schemas.openxmlformats.org/officeDocument/2006/relationships/hyperlink" Target="https://wegenenverkeer-test.data.vlaanderen.be/doc/implementatiemodel/verhardingen-funderinge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egenenverkeer-test.data.vlaanderen.be/doc/implementatiemodel/verkeersregelinstallati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egenenverkeer-test.data.vlaanderen.be/ns/onderdeel#Seinbrug.aantalLadders" TargetMode="External"/><Relationship Id="rId4" Type="http://schemas.openxmlformats.org/officeDocument/2006/relationships/hyperlink" Target="https://wegenenverkeer-test.data.vlaanderen.be/doc/implementatiemodel/draagconstructies/#Seinbru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egenenverkeer-test.data.vlaanderen.be/doc/implementatiemodel/relati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egenenverkeer-test.data.vlaanderen.be/doc/implementatiemodel/camerainstallati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egenenverkeer-test.data.vlaanderen.be/doc/implementatiemodel/verlichtingsinstallati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egenenverkeer-test.data.vlaanderen.be/doc/implementatiemodel/camerainstallati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egenenverkeer-test.data.vlaanderen.be/doc/implementatiemodel/relatie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egenenverkeer-test.data.vlaanderen.be/doc/implementatiemodel/vegetati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egenenverkeer-test.data.vlaanderen.be/doc/implementatiemodel/relati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egenenverkeer.data.vlaanderen.be/ns/abstracte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egenenverkeer-test.data.vlaanderen.be/doc/implementatiemodel/lijnvormige-elemente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egenenverkeer-test.data.vlaanderen.be/doc/implementatiemodel/lijnvormige-elemente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egenenverkeer-test.data.vlaanderen.be/doc/implementatiemodel/lijnvormige-elemente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egenenverkeer-test.data.vlaanderen.be/doc/implementatiemodel/lijnvormige-elemente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egenenverkeer-test.data.vlaanderen.be/ns/abstracten/"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egenenverkeer-test.data.vlaanderen.be/ns/onderdeel/#Geleideconstructie" TargetMode="External"/><Relationship Id="rId4" Type="http://schemas.openxmlformats.org/officeDocument/2006/relationships/hyperlink" Target="https://wegenenverkeer-test.data.vlaanderen.be/doc/implementatiemodel/lijnvormige-elementen/#Geleideconstructie"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egenenverkeer-test.data.vlaanderen.be/doc/implementatiemodel/eenvoudige-datatyp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egenenverkeer-test.data.vlaanderen.be/doc/implementatiemodel/complexe-datatype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egenenverkeer-test.data.vlaanderen.be/ns/implementatieelement/"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egenenverkeer-test.data.vlaanderen.be/doc/implementatiemodel/union-datatyp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egenenverkeer-test.data.vlaanderen.be/doc/implementatiemodel/lijnvormige-elementen/#Geleideconstructi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w3.org/2004/02/sko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egenenverkeer-test.data.vlaanderen.be/doc/conceptscheme/KlLEACWerkingsbreedt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egenenverkeer.data.vlaanderen.be/doc/concept/KlLEACWerkingsbreedte/W3"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egenenverkeer-test.data.vlaanderen.be/doc/implementatiemodel/ecologische-maatregele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egenenverkeer-test.data.vlaanderen.be/doc/implementatiemodel/awv-objec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egenenverkeer-test.data.vlaanderen.be/doc/implementatiemodel/union-datatype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egenenverkeer-test.data.vlaanderen.be/doc/implementatiemodel/verhardingen-funderinge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egenenverkeer.data.vlaanderen.b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egenenverkeer-test.data.vlaanderen.be/doc/implementatiemodel/lijnvormige-elementen/#Geleideconstructi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informatievlaanderen.github.io/handreikingOslo/"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wegenenverkeer.be/bim" TargetMode="External"/><Relationship Id="rId3" Type="http://schemas.openxmlformats.org/officeDocument/2006/relationships/hyperlink" Target="https://wegenenverkeer-test.data.vlaanderen.be/#veelgestelde-vragen" TargetMode="External"/><Relationship Id="rId7" Type="http://schemas.openxmlformats.org/officeDocument/2006/relationships/hyperlink" Target="https://wegenenverkeer-test.data.vlaanderen.be/doc/implementatiemodel/master/html/OTL-TechnischeDocumentatie.pdf"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wegenenverkeer-test.data.vlaanderen.be/" TargetMode="External"/><Relationship Id="rId5" Type="http://schemas.openxmlformats.org/officeDocument/2006/relationships/hyperlink" Target="https://data.vlaanderen.be/cms/VlaamseURI-StandaardVoorData_V1.0.pdf" TargetMode="External"/><Relationship Id="rId4" Type="http://schemas.openxmlformats.org/officeDocument/2006/relationships/hyperlink" Target="https://informatievlaanderen.github.io/handreikingOslo/" TargetMode="External"/><Relationship Id="rId9" Type="http://schemas.openxmlformats.org/officeDocument/2006/relationships/hyperlink" Target="https://docs.google.com/forms/d/e/1FAIpQLSe1Q0oH5devyappJl8bdN1vpz1S8lFeTL1OUI9LPRRV_q8lQQ/viewform"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egenenverkeer-test.data.vlaanderen.b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egenenverkeer-test.data.vlaanderen.be/doc/implementatiemodel/grondwerken/ontwerpdocument/v28/context/grondwerken.jsonld"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egenenverkeer-test.data.vlaanderen.be/doc/implementatiemodel/grondwerke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genenverkeer-test.data.vlaanderen.b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65c19037d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65c19037d1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400"/>
              </a:spcBef>
              <a:spcAft>
                <a:spcPts val="0"/>
              </a:spcAft>
              <a:buSzPts val="1100"/>
              <a:buNone/>
            </a:pPr>
            <a:r>
              <a:rPr lang="en">
                <a:solidFill>
                  <a:schemeClr val="dk1"/>
                </a:solidFill>
              </a:rPr>
              <a:t>De beschikbare elementen uit de OSLO²-richtlijnen, krijgen een specifieke invullingen voor het OTL.</a:t>
            </a:r>
            <a:endParaRPr>
              <a:solidFill>
                <a:schemeClr val="dk1"/>
              </a:solidFill>
            </a:endParaRPr>
          </a:p>
          <a:p>
            <a:pPr marL="457200" lvl="0" indent="-298450" algn="l" rtl="0">
              <a:lnSpc>
                <a:spcPct val="100000"/>
              </a:lnSpc>
              <a:spcBef>
                <a:spcPts val="400"/>
              </a:spcBef>
              <a:spcAft>
                <a:spcPts val="0"/>
              </a:spcAft>
              <a:buClr>
                <a:schemeClr val="dk1"/>
              </a:buClr>
              <a:buSzPts val="1100"/>
              <a:buChar char="●"/>
            </a:pPr>
            <a:r>
              <a:rPr lang="en">
                <a:solidFill>
                  <a:schemeClr val="dk1"/>
                </a:solidFill>
              </a:rPr>
              <a:t>Vocabularium</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Abstracten</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Installatie</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Onderdeel</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Implementatie-element</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Proef en meting</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levenscyclus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Implementatieprofielen</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Thematische implementatieprofielen</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Master Implementatieprofiel</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OSLO-Class:</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Objecttypes</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Collecties</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Abstracten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OSLO-Datatype:</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Eenvoudig Datatype</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Complex Datatype</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Union Datatype</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Kwantitatieve Waarde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OSLO-Enumeration:</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Keuzelijst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Relaties</a:t>
            </a:r>
            <a:endParaRPr>
              <a:solidFill>
                <a:schemeClr val="dk1"/>
              </a:solidFill>
            </a:endParaRPr>
          </a:p>
          <a:p>
            <a:pPr marL="914400" lvl="1" indent="-298450" algn="l" rtl="0">
              <a:lnSpc>
                <a:spcPct val="100000"/>
              </a:lnSpc>
              <a:spcBef>
                <a:spcPts val="0"/>
              </a:spcBef>
              <a:spcAft>
                <a:spcPts val="0"/>
              </a:spcAft>
              <a:buClr>
                <a:schemeClr val="dk1"/>
              </a:buClr>
              <a:buSzPts val="1100"/>
              <a:buChar char="○"/>
            </a:pPr>
            <a:r>
              <a:rPr lang="en">
                <a:solidFill>
                  <a:schemeClr val="dk1"/>
                </a:solidFill>
              </a:rPr>
              <a:t>Benoemde types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6217f864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6217f864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
                <a:solidFill>
                  <a:schemeClr val="dk1"/>
                </a:solidFill>
              </a:rPr>
              <a:t>De beschikbare elementen uit de OSLO-richtlijnen, krijgen een specifieke invullingen voor het OTL.</a:t>
            </a:r>
            <a:endParaRPr>
              <a:solidFill>
                <a:schemeClr val="dk1"/>
              </a:solidFill>
            </a:endParaRPr>
          </a:p>
          <a:p>
            <a:pPr marL="457200" lvl="0" indent="-298450" algn="l" rtl="0">
              <a:spcBef>
                <a:spcPts val="400"/>
              </a:spcBef>
              <a:spcAft>
                <a:spcPts val="0"/>
              </a:spcAft>
              <a:buClr>
                <a:schemeClr val="dk1"/>
              </a:buClr>
              <a:buSzPts val="1100"/>
              <a:buChar char="●"/>
            </a:pPr>
            <a:r>
              <a:rPr lang="en">
                <a:solidFill>
                  <a:schemeClr val="dk1"/>
                </a:solidFill>
              </a:rPr>
              <a:t>Vocabularium</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Abstracten</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Installatie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Onderdeel</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Implementatie-element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Proef en meting</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Levenscyclus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OSLO-Class: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Onderdeel</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Installatie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Abstracten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OSLO-Datatype: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Eenvoudig Datatype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Complex Datatype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Union Datatype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Kwantitatieve Waarde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OSLO-Enumeration:</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Keuzelijst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Relaties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Benoemde types, directioneel of met onbestemd richting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621ead9fa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621ead9fa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solidFill>
                  <a:srgbClr val="272727"/>
                </a:solidFill>
              </a:rPr>
              <a:t>Een Onderdeel is de </a:t>
            </a:r>
            <a:r>
              <a:rPr lang="en" b="1">
                <a:solidFill>
                  <a:srgbClr val="272727"/>
                </a:solidFill>
              </a:rPr>
              <a:t>representatie van een (hoofdzakelijk) fysiek object</a:t>
            </a:r>
            <a:r>
              <a:rPr lang="en">
                <a:solidFill>
                  <a:srgbClr val="272727"/>
                </a:solidFill>
              </a:rPr>
              <a:t>. Het is als atomair bestanddeel de bouwsteen van het OTL. Een object uit de reële wereld vult als een instantie van een Onderdeel de gegevens voor data-uitwisseling in. Van zodra er voor dat object een instantie aangemaakt is, zal alle verdere data-uitwisseling gebeuren d.m.v. dezelfde instantie. </a:t>
            </a:r>
            <a:endParaRPr>
              <a:solidFill>
                <a:srgbClr val="272727"/>
              </a:solidFill>
            </a:endParaRPr>
          </a:p>
          <a:p>
            <a:pPr marL="0" lvl="0" indent="0" algn="l" rtl="0">
              <a:spcBef>
                <a:spcPts val="800"/>
              </a:spcBef>
              <a:spcAft>
                <a:spcPts val="0"/>
              </a:spcAft>
              <a:buNone/>
            </a:pPr>
            <a:r>
              <a:rPr lang="en">
                <a:solidFill>
                  <a:srgbClr val="272727"/>
                </a:solidFill>
              </a:rPr>
              <a:t>De OTL maakt gebruik van </a:t>
            </a:r>
            <a:r>
              <a:rPr lang="en" b="1">
                <a:solidFill>
                  <a:srgbClr val="272727"/>
                </a:solidFill>
              </a:rPr>
              <a:t>UML</a:t>
            </a:r>
            <a:r>
              <a:rPr lang="en">
                <a:solidFill>
                  <a:srgbClr val="272727"/>
                </a:solidFill>
              </a:rPr>
              <a:t> (Unified Modeling Language) en principes van object-georiënteerde analyse en design (OOAD). Onderdelen worden voorgesteld als een </a:t>
            </a:r>
            <a:r>
              <a:rPr lang="en" b="1">
                <a:solidFill>
                  <a:srgbClr val="272727"/>
                </a:solidFill>
              </a:rPr>
              <a:t>UML-Class</a:t>
            </a:r>
            <a:r>
              <a:rPr lang="en">
                <a:solidFill>
                  <a:srgbClr val="272727"/>
                </a:solidFill>
              </a:rPr>
              <a:t> en gedragen zich ook als Classes in OOAD. Elke instantie van een Klasse bevat de data van één concreet object in de reële wereld (of van een ondersteunend concept).</a:t>
            </a:r>
            <a:endParaRPr>
              <a:solidFill>
                <a:srgbClr val="272727"/>
              </a:solidFill>
            </a:endParaRPr>
          </a:p>
          <a:p>
            <a:pPr marL="0" lvl="0" indent="0" algn="l" rtl="0">
              <a:spcBef>
                <a:spcPts val="800"/>
              </a:spcBef>
              <a:spcAft>
                <a:spcPts val="0"/>
              </a:spcAft>
              <a:buNone/>
            </a:pPr>
            <a:r>
              <a:rPr lang="en">
                <a:solidFill>
                  <a:srgbClr val="272727"/>
                </a:solidFill>
              </a:rPr>
              <a:t>De </a:t>
            </a:r>
            <a:r>
              <a:rPr lang="en" b="1">
                <a:solidFill>
                  <a:srgbClr val="272727"/>
                </a:solidFill>
              </a:rPr>
              <a:t>naam van de Klasse is altijd uniek binnen het OTL</a:t>
            </a:r>
            <a:r>
              <a:rPr lang="en">
                <a:solidFill>
                  <a:srgbClr val="272727"/>
                </a:solidFill>
              </a:rPr>
              <a:t>. Hij benoemt het Onderdeel op een herkenbare wijze. De mensleesbare versie van die naam is opgenomen in de tag </a:t>
            </a:r>
            <a:r>
              <a:rPr lang="en" i="1">
                <a:solidFill>
                  <a:srgbClr val="272727"/>
                </a:solidFill>
              </a:rPr>
              <a:t>label-nl</a:t>
            </a:r>
            <a:r>
              <a:rPr lang="en">
                <a:solidFill>
                  <a:srgbClr val="272727"/>
                </a:solidFill>
              </a:rPr>
              <a:t>. Het is deze mensleesbare vorm die terug te vinden is het overeenkomstig vocabularium en in de implementatiemodellen waarin het Onderdeel opgenomen is. Om aan te geven dat een verzameling gegevens betrekking geeft op een instantie van een Onderdeel, moet die verzameling verwijzen naar de URI van het Onderdeel uit het vocabularium </a:t>
            </a:r>
            <a:r>
              <a:rPr lang="en" i="1">
                <a:solidFill>
                  <a:srgbClr val="272727"/>
                </a:solidFill>
              </a:rPr>
              <a:t>Onderdeel </a:t>
            </a:r>
            <a:r>
              <a:rPr lang="en">
                <a:solidFill>
                  <a:srgbClr val="272727"/>
                </a:solidFill>
              </a:rPr>
              <a:t>(</a:t>
            </a:r>
            <a:r>
              <a:rPr lang="en" u="sng">
                <a:solidFill>
                  <a:schemeClr val="hlink"/>
                </a:solidFill>
                <a:hlinkClick r:id="rId3"/>
              </a:rPr>
              <a:t>https://wegenenverkeer-test.data.vlaanderen.be/ns/onderdeel/</a:t>
            </a:r>
            <a:r>
              <a:rPr lang="en">
                <a:solidFill>
                  <a:srgbClr val="272727"/>
                </a:solidFill>
              </a:rPr>
              <a:t>).</a:t>
            </a:r>
            <a:endParaRPr>
              <a:solidFill>
                <a:srgbClr val="272727"/>
              </a:solidFill>
            </a:endParaRPr>
          </a:p>
          <a:p>
            <a:pPr marL="0" lvl="0" indent="0" algn="l" rtl="0">
              <a:spcBef>
                <a:spcPts val="800"/>
              </a:spcBef>
              <a:spcAft>
                <a:spcPts val="0"/>
              </a:spcAft>
              <a:buNone/>
            </a:pPr>
            <a:r>
              <a:rPr lang="en">
                <a:solidFill>
                  <a:srgbClr val="272727"/>
                </a:solidFill>
              </a:rPr>
              <a:t>Het vocabularium bevat de </a:t>
            </a:r>
            <a:r>
              <a:rPr lang="en" b="1">
                <a:solidFill>
                  <a:srgbClr val="272727"/>
                </a:solidFill>
              </a:rPr>
              <a:t>definitie</a:t>
            </a:r>
            <a:r>
              <a:rPr lang="en">
                <a:solidFill>
                  <a:srgbClr val="272727"/>
                </a:solidFill>
              </a:rPr>
              <a:t> die de betekenis van het Onderdeel vastlegt. De definitie kan aangevuld zijn met een bijkomende toelichting (usagenote-nl) krijgen over het gebruik maar die de definitie niet kan wijzigen. </a:t>
            </a:r>
            <a:endParaRPr>
              <a:solidFill>
                <a:srgbClr val="272727"/>
              </a:solidFill>
            </a:endParaRPr>
          </a:p>
          <a:p>
            <a:pPr marL="0" lvl="0" indent="0" algn="l" rtl="0">
              <a:spcBef>
                <a:spcPts val="800"/>
              </a:spcBef>
              <a:spcAft>
                <a:spcPts val="0"/>
              </a:spcAft>
              <a:buNone/>
            </a:pPr>
            <a:r>
              <a:rPr lang="en">
                <a:solidFill>
                  <a:srgbClr val="272727"/>
                </a:solidFill>
              </a:rPr>
              <a:t>Onderdelen hebben </a:t>
            </a:r>
            <a:r>
              <a:rPr lang="en" b="1">
                <a:solidFill>
                  <a:srgbClr val="272727"/>
                </a:solidFill>
              </a:rPr>
              <a:t>Attributen</a:t>
            </a:r>
            <a:r>
              <a:rPr lang="en">
                <a:solidFill>
                  <a:srgbClr val="272727"/>
                </a:solidFill>
              </a:rPr>
              <a:t> (eigenschappen) en hebben </a:t>
            </a:r>
            <a:r>
              <a:rPr lang="en" b="1">
                <a:solidFill>
                  <a:srgbClr val="272727"/>
                </a:solidFill>
              </a:rPr>
              <a:t>getypeerde Relaties </a:t>
            </a:r>
            <a:r>
              <a:rPr lang="en">
                <a:solidFill>
                  <a:srgbClr val="272727"/>
                </a:solidFill>
              </a:rPr>
              <a:t>met andere Onderdelen en Installaties.</a:t>
            </a:r>
            <a:endParaRPr>
              <a:solidFill>
                <a:srgbClr val="272727"/>
              </a:solidFill>
            </a:endParaRPr>
          </a:p>
          <a:p>
            <a:pPr marL="0" lvl="0" indent="0" algn="l" rtl="0">
              <a:spcBef>
                <a:spcPts val="800"/>
              </a:spcBef>
              <a:spcAft>
                <a:spcPts val="0"/>
              </a:spcAft>
              <a:buNone/>
            </a:pPr>
            <a:r>
              <a:rPr lang="en">
                <a:solidFill>
                  <a:srgbClr val="272727"/>
                </a:solidFill>
              </a:rPr>
              <a:t>Het OTL bevat </a:t>
            </a:r>
            <a:r>
              <a:rPr lang="en" b="1">
                <a:solidFill>
                  <a:srgbClr val="272727"/>
                </a:solidFill>
              </a:rPr>
              <a:t>geen hiërarchie en is geen taxonomie:</a:t>
            </a:r>
            <a:r>
              <a:rPr lang="en">
                <a:solidFill>
                  <a:srgbClr val="272727"/>
                </a:solidFill>
              </a:rPr>
              <a:t> het is een platte verzameling van bouwstenen die allemaal op hetzelfde niveau staan</a:t>
            </a:r>
            <a:r>
              <a:rPr lang="en" b="1">
                <a:solidFill>
                  <a:srgbClr val="272727"/>
                </a:solidFill>
              </a:rPr>
              <a:t>.</a:t>
            </a:r>
            <a:endParaRPr b="1">
              <a:solidFill>
                <a:srgbClr val="272727"/>
              </a:solidFill>
            </a:endParaRPr>
          </a:p>
          <a:p>
            <a:pPr marL="0" lvl="0" indent="0" algn="l" rtl="0">
              <a:spcBef>
                <a:spcPts val="800"/>
              </a:spcBef>
              <a:spcAft>
                <a:spcPts val="0"/>
              </a:spcAft>
              <a:buNone/>
            </a:pPr>
            <a:endParaRPr b="1">
              <a:solidFill>
                <a:srgbClr val="272727"/>
              </a:solidFill>
            </a:endParaRPr>
          </a:p>
          <a:p>
            <a:pPr marL="0" lvl="0" indent="0" algn="l" rtl="0">
              <a:spcBef>
                <a:spcPts val="800"/>
              </a:spcBef>
              <a:spcAft>
                <a:spcPts val="0"/>
              </a:spcAft>
              <a:buNone/>
            </a:pPr>
            <a:endParaRPr b="1">
              <a:solidFill>
                <a:srgbClr val="272727"/>
              </a:solidFill>
            </a:endParaRPr>
          </a:p>
          <a:p>
            <a:pPr marL="0" lvl="0" indent="0" algn="l" rtl="0">
              <a:spcBef>
                <a:spcPts val="400"/>
              </a:spcBef>
              <a:spcAft>
                <a:spcPts val="0"/>
              </a:spcAft>
              <a:buClr>
                <a:schemeClr val="dk1"/>
              </a:buClr>
              <a:buSzPts val="1100"/>
              <a:buFont typeface="Arial"/>
              <a:buNone/>
            </a:pPr>
            <a:r>
              <a:rPr lang="en" sz="1000">
                <a:solidFill>
                  <a:schemeClr val="dk1"/>
                </a:solidFill>
              </a:rPr>
              <a:t>Afbeelding: knipsel uit </a:t>
            </a:r>
            <a:r>
              <a:rPr lang="en" sz="1000">
                <a:solidFill>
                  <a:srgbClr val="272727"/>
                </a:solidFill>
              </a:rPr>
              <a:t>thematisch implementatie model </a:t>
            </a:r>
            <a:r>
              <a:rPr lang="en" sz="1000" i="1">
                <a:solidFill>
                  <a:srgbClr val="272727"/>
                </a:solidFill>
              </a:rPr>
              <a:t>Verhardingen en funderingen</a:t>
            </a:r>
            <a:r>
              <a:rPr lang="en" sz="1000">
                <a:solidFill>
                  <a:schemeClr val="dk1"/>
                </a:solidFill>
              </a:rPr>
              <a:t> </a:t>
            </a:r>
            <a:r>
              <a:rPr lang="en" sz="1000" u="sng">
                <a:solidFill>
                  <a:schemeClr val="hlink"/>
                </a:solidFill>
                <a:hlinkClick r:id="rId4"/>
              </a:rPr>
              <a:t>https://wegenenverkeer-test.data.vlaanderen.be/doc/implementatiemodel/verhardingen-funderingen/</a:t>
            </a:r>
            <a:r>
              <a:rPr lang="en" sz="1000">
                <a:solidFill>
                  <a:schemeClr val="dk1"/>
                </a:solidFill>
              </a:rPr>
              <a:t> </a:t>
            </a:r>
            <a:endParaRPr sz="1000" b="1">
              <a:solidFill>
                <a:srgbClr val="272727"/>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54e7e519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54e7e519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solidFill>
                  <a:srgbClr val="272727"/>
                </a:solidFill>
              </a:rPr>
              <a:t>Zoals elk OTL-element krijgt het onderdeel een </a:t>
            </a:r>
            <a:r>
              <a:rPr lang="en" b="1">
                <a:solidFill>
                  <a:srgbClr val="272727"/>
                </a:solidFill>
              </a:rPr>
              <a:t>eigen en permanente URI</a:t>
            </a:r>
            <a:r>
              <a:rPr lang="en">
                <a:solidFill>
                  <a:srgbClr val="272727"/>
                </a:solidFill>
              </a:rPr>
              <a:t>. De vastgelegde betekenis is terug te vinden in het Vocabularium </a:t>
            </a:r>
            <a:r>
              <a:rPr lang="en" i="1">
                <a:solidFill>
                  <a:srgbClr val="272727"/>
                </a:solidFill>
              </a:rPr>
              <a:t>Onderdeel </a:t>
            </a:r>
            <a:r>
              <a:rPr lang="en">
                <a:solidFill>
                  <a:srgbClr val="272727"/>
                </a:solidFill>
              </a:rPr>
              <a:t>en in elk implementatiemodel waarin het Onderdeel gebruikt wordt.</a:t>
            </a:r>
            <a:endParaRPr>
              <a:solidFill>
                <a:srgbClr val="272727"/>
              </a:solidFill>
            </a:endParaRPr>
          </a:p>
          <a:p>
            <a:pPr marL="0" lvl="0" indent="0" algn="l" rtl="0">
              <a:spcBef>
                <a:spcPts val="800"/>
              </a:spcBef>
              <a:spcAft>
                <a:spcPts val="0"/>
              </a:spcAft>
              <a:buNone/>
            </a:pPr>
            <a:r>
              <a:rPr lang="en">
                <a:solidFill>
                  <a:srgbClr val="272727"/>
                </a:solidFill>
              </a:rPr>
              <a:t>De URI van een element in een Vocabularium is opgebouwd als domein + ‘ns’ + naam vocabularium + #naam element, telkens gescheiden door ‘/’ met alles in kleine letters en</a:t>
            </a:r>
            <a:endParaRPr>
              <a:solidFill>
                <a:srgbClr val="272727"/>
              </a:solidFill>
            </a:endParaRPr>
          </a:p>
          <a:p>
            <a:pPr marL="457200" lvl="0" indent="-298450" algn="l" rtl="0">
              <a:spcBef>
                <a:spcPts val="800"/>
              </a:spcBef>
              <a:spcAft>
                <a:spcPts val="0"/>
              </a:spcAft>
              <a:buClr>
                <a:srgbClr val="272727"/>
              </a:buClr>
              <a:buSzPts val="1100"/>
              <a:buChar char="●"/>
            </a:pPr>
            <a:r>
              <a:rPr lang="en">
                <a:solidFill>
                  <a:srgbClr val="272727"/>
                </a:solidFill>
              </a:rPr>
              <a:t>Domein = de omgeving waarbinnen het element gepubliceerd is (https://wegenenverkeer-test.data.vlaanderen.be of https://wegenenverkeer.data.vlaanderen.be)</a:t>
            </a:r>
            <a:endParaRPr>
              <a:solidFill>
                <a:srgbClr val="272727"/>
              </a:solidFill>
            </a:endParaRPr>
          </a:p>
          <a:p>
            <a:pPr marL="457200" lvl="0" indent="-298450" algn="l" rtl="0">
              <a:spcBef>
                <a:spcPts val="0"/>
              </a:spcBef>
              <a:spcAft>
                <a:spcPts val="0"/>
              </a:spcAft>
              <a:buClr>
                <a:srgbClr val="272727"/>
              </a:buClr>
              <a:buSzPts val="1100"/>
              <a:buChar char="●"/>
            </a:pPr>
            <a:r>
              <a:rPr lang="en">
                <a:solidFill>
                  <a:srgbClr val="272727"/>
                </a:solidFill>
              </a:rPr>
              <a:t>Naam vocabularium voor Onderdelen = onderdeel</a:t>
            </a:r>
            <a:endParaRPr>
              <a:solidFill>
                <a:srgbClr val="272727"/>
              </a:solidFill>
            </a:endParaRPr>
          </a:p>
          <a:p>
            <a:pPr marL="457200" lvl="0" indent="-298450" algn="l" rtl="0">
              <a:spcBef>
                <a:spcPts val="0"/>
              </a:spcBef>
              <a:spcAft>
                <a:spcPts val="0"/>
              </a:spcAft>
              <a:buClr>
                <a:srgbClr val="272727"/>
              </a:buClr>
              <a:buSzPts val="1100"/>
              <a:buChar char="●"/>
            </a:pPr>
            <a:r>
              <a:rPr lang="en">
                <a:solidFill>
                  <a:srgbClr val="272727"/>
                </a:solidFill>
              </a:rPr>
              <a:t>Naam element = de naam van de betrokken Klasse zoals die ook getoond wordt op de diagrammen van de implementatiemodellen (niet label-nl want dit bevat spaties)</a:t>
            </a:r>
            <a:endParaRPr>
              <a:solidFill>
                <a:srgbClr val="272727"/>
              </a:solidFill>
            </a:endParaRPr>
          </a:p>
          <a:p>
            <a:pPr marL="0" lvl="0" indent="0" algn="l" rtl="0">
              <a:spcBef>
                <a:spcPts val="800"/>
              </a:spcBef>
              <a:spcAft>
                <a:spcPts val="0"/>
              </a:spcAft>
              <a:buNone/>
            </a:pPr>
            <a:r>
              <a:rPr lang="en">
                <a:solidFill>
                  <a:srgbClr val="272727"/>
                </a:solidFill>
              </a:rPr>
              <a:t>De URI is opgebouwd volgens de richtlijnen van de Vlaamse URI-standaard (</a:t>
            </a:r>
            <a:r>
              <a:rPr lang="en" u="sng">
                <a:solidFill>
                  <a:schemeClr val="hlink"/>
                </a:solidFill>
                <a:hlinkClick r:id="rId3"/>
              </a:rPr>
              <a:t>https://data.vlaanderen.be/cms/VlaamseURI-StandaardVoorData_V1.0.pdf</a:t>
            </a:r>
            <a:r>
              <a:rPr lang="en">
                <a:solidFill>
                  <a:srgbClr val="272727"/>
                </a:solidFill>
              </a:rPr>
              <a:t>) en kan altijd gebruikt worden als URL om de definitie van het Onderdeel te achterhalen.</a:t>
            </a:r>
            <a:endParaRPr>
              <a:solidFill>
                <a:srgbClr val="272727"/>
              </a:solidFill>
            </a:endParaRPr>
          </a:p>
          <a:p>
            <a:pPr marL="0" lvl="0" indent="0" algn="l" rtl="0">
              <a:spcBef>
                <a:spcPts val="800"/>
              </a:spcBef>
              <a:spcAft>
                <a:spcPts val="0"/>
              </a:spcAft>
              <a:buNone/>
            </a:pPr>
            <a:r>
              <a:rPr lang="en">
                <a:solidFill>
                  <a:srgbClr val="272727"/>
                </a:solidFill>
              </a:rPr>
              <a:t>Elk implementatiemodel krijgt ook een eigen publicatie ter documentatie. Elke Klasse in het model wordt daarin beschreven met zijn al attributen en met de relaties die binnen het model opgenomen zijn. Alleen het Master Implementatiemodel bevat alle relaties van elke Klasse.</a:t>
            </a:r>
            <a:endParaRPr>
              <a:solidFill>
                <a:srgbClr val="272727"/>
              </a:solidFill>
            </a:endParaRPr>
          </a:p>
          <a:p>
            <a:pPr marL="0" lvl="0" indent="0" algn="l" rtl="0">
              <a:spcBef>
                <a:spcPts val="800"/>
              </a:spcBef>
              <a:spcAft>
                <a:spcPts val="0"/>
              </a:spcAft>
              <a:buNone/>
            </a:pPr>
            <a:endParaRPr>
              <a:solidFill>
                <a:srgbClr val="272727"/>
              </a:solidFill>
            </a:endParaRPr>
          </a:p>
          <a:p>
            <a:pPr marL="0" lvl="0" indent="0" algn="l" rtl="0">
              <a:spcBef>
                <a:spcPts val="400"/>
              </a:spcBef>
              <a:spcAft>
                <a:spcPts val="0"/>
              </a:spcAft>
              <a:buNone/>
            </a:pPr>
            <a:r>
              <a:rPr lang="en" sz="1000">
                <a:solidFill>
                  <a:schemeClr val="dk1"/>
                </a:solidFill>
              </a:rPr>
              <a:t>Afbeelding: knipsel uit </a:t>
            </a:r>
            <a:r>
              <a:rPr lang="en" sz="1000">
                <a:solidFill>
                  <a:srgbClr val="272727"/>
                </a:solidFill>
              </a:rPr>
              <a:t>thematisch implementatie model </a:t>
            </a:r>
            <a:r>
              <a:rPr lang="en" sz="1000" i="1">
                <a:solidFill>
                  <a:srgbClr val="272727"/>
                </a:solidFill>
              </a:rPr>
              <a:t>Verhardingen en funderingen </a:t>
            </a:r>
            <a:r>
              <a:rPr lang="en" sz="1000" u="sng">
                <a:solidFill>
                  <a:schemeClr val="hlink"/>
                </a:solidFill>
                <a:hlinkClick r:id="rId4"/>
              </a:rPr>
              <a:t>https://wegenenverkeer-test.data.vlaanderen.be/doc/implementatiemodel/verhardingen-funderingen/</a:t>
            </a:r>
            <a:r>
              <a:rPr lang="en" sz="1000">
                <a:solidFill>
                  <a:schemeClr val="dk1"/>
                </a:solidFill>
              </a:rPr>
              <a:t> </a:t>
            </a:r>
            <a:endParaRPr sz="1000"/>
          </a:p>
          <a:p>
            <a:pPr marL="0" lvl="0" indent="0" algn="l" rtl="0">
              <a:spcBef>
                <a:spcPts val="0"/>
              </a:spcBef>
              <a:spcAft>
                <a:spcPts val="0"/>
              </a:spcAft>
              <a:buClr>
                <a:schemeClr val="dk1"/>
              </a:buClr>
              <a:buSzPts val="1100"/>
              <a:buFont typeface="Arial"/>
              <a:buNone/>
            </a:pPr>
            <a:r>
              <a:rPr lang="en" sz="1000"/>
              <a:t>Afbeelding rechtsboven: knipsel uit </a:t>
            </a:r>
            <a:r>
              <a:rPr lang="en" sz="1000" i="1"/>
              <a:t>Vocabularium Onderdelen</a:t>
            </a:r>
            <a:r>
              <a:rPr lang="en" sz="1000"/>
              <a:t> </a:t>
            </a:r>
            <a:r>
              <a:rPr lang="en" sz="1000" u="sng">
                <a:solidFill>
                  <a:schemeClr val="hlink"/>
                </a:solidFill>
                <a:hlinkClick r:id="rId5"/>
              </a:rPr>
              <a:t>https://wegenenverkeer-test.data.vlaanderen.be/ns/onderdeel/#Cementbetonverharding</a:t>
            </a:r>
            <a:endParaRPr sz="1000"/>
          </a:p>
          <a:p>
            <a:pPr marL="0" lvl="0" indent="0" algn="l" rtl="0">
              <a:spcBef>
                <a:spcPts val="0"/>
              </a:spcBef>
              <a:spcAft>
                <a:spcPts val="0"/>
              </a:spcAft>
              <a:buClr>
                <a:schemeClr val="dk1"/>
              </a:buClr>
              <a:buSzPts val="1100"/>
              <a:buFont typeface="Arial"/>
              <a:buNone/>
            </a:pPr>
            <a:r>
              <a:rPr lang="en" sz="1000"/>
              <a:t>Afbeelding rechtsonder: knipsel uit thematisch mplementatiemodel </a:t>
            </a:r>
            <a:r>
              <a:rPr lang="en" sz="1000" i="1"/>
              <a:t>Verhardingen en funderingen</a:t>
            </a:r>
            <a:r>
              <a:rPr lang="en" sz="1000"/>
              <a:t> </a:t>
            </a:r>
            <a:r>
              <a:rPr lang="en" sz="1000" u="sng">
                <a:solidFill>
                  <a:schemeClr val="hlink"/>
                </a:solidFill>
                <a:hlinkClick r:id="rId6"/>
              </a:rPr>
              <a:t>https://wegenenverkeer-test.data.vlaanderen.be/doc/implementatiemodel/verhardingen-funderingen/#Cementbetonverharding</a:t>
            </a:r>
            <a:endParaRPr sz="1000"/>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621ead9fa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621ead9fa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Aan elke Klasse zijn een aantal attributen gekoppeld die het</a:t>
            </a:r>
            <a:r>
              <a:rPr lang="en" b="1"/>
              <a:t> objecttype verder specificeren</a:t>
            </a:r>
            <a:r>
              <a:rPr lang="en"/>
              <a:t>. Dit kan bv. gaan om de kleur van een paal, het merk en type van een camera, het asfaltmengsel dat gebruikt is bij een verharding, de hoogte van een seinbrug, het schakelplan van een laagspanningsbord,... </a:t>
            </a:r>
            <a:r>
              <a:rPr lang="en">
                <a:solidFill>
                  <a:schemeClr val="dk1"/>
                </a:solidFill>
              </a:rPr>
              <a:t>Attributen zijn eigenschappen van een Klasse </a:t>
            </a:r>
            <a:r>
              <a:rPr lang="en" b="1">
                <a:solidFill>
                  <a:schemeClr val="dk1"/>
                </a:solidFill>
              </a:rPr>
              <a:t>die relevant zijn om data over te verzamelen</a:t>
            </a:r>
            <a:r>
              <a:rPr lang="en">
                <a:solidFill>
                  <a:schemeClr val="dk1"/>
                </a:solidFill>
              </a:rPr>
              <a:t>. Het criterium om een attribuut toe te voegen is niet volledigheid maar relevantie in functie van inventarisatie voor de verschillende fasen die een project doorloopt en voor gebruik nadien.</a:t>
            </a:r>
            <a:endParaRPr>
              <a:solidFill>
                <a:schemeClr val="dk1"/>
              </a:solidFill>
            </a:endParaRPr>
          </a:p>
          <a:p>
            <a:pPr marL="0" marR="88900" lvl="0" indent="0" algn="l" rtl="0">
              <a:lnSpc>
                <a:spcPct val="120000"/>
              </a:lnSpc>
              <a:spcBef>
                <a:spcPts val="0"/>
              </a:spcBef>
              <a:spcAft>
                <a:spcPts val="0"/>
              </a:spcAft>
              <a:buClr>
                <a:schemeClr val="dk1"/>
              </a:buClr>
              <a:buSzPts val="1100"/>
              <a:buFont typeface="Arial"/>
              <a:buNone/>
            </a:pPr>
            <a:endParaRPr>
              <a:solidFill>
                <a:schemeClr val="dk1"/>
              </a:solidFill>
            </a:endParaRPr>
          </a:p>
          <a:p>
            <a:pPr marL="0" marR="88900" lvl="0" indent="0" algn="l" rtl="0">
              <a:lnSpc>
                <a:spcPct val="120000"/>
              </a:lnSpc>
              <a:spcBef>
                <a:spcPts val="500"/>
              </a:spcBef>
              <a:spcAft>
                <a:spcPts val="0"/>
              </a:spcAft>
              <a:buClr>
                <a:schemeClr val="dk1"/>
              </a:buClr>
              <a:buSzPts val="1100"/>
              <a:buFont typeface="Arial"/>
              <a:buNone/>
            </a:pPr>
            <a:r>
              <a:rPr lang="en">
                <a:solidFill>
                  <a:schemeClr val="dk1"/>
                </a:solidFill>
              </a:rPr>
              <a:t>Attributen maken deel uit van het </a:t>
            </a:r>
            <a:r>
              <a:rPr lang="en" b="1">
                <a:solidFill>
                  <a:schemeClr val="dk1"/>
                </a:solidFill>
              </a:rPr>
              <a:t>Vocabularium van hun Klasse</a:t>
            </a:r>
            <a:r>
              <a:rPr lang="en">
                <a:solidFill>
                  <a:schemeClr val="dk1"/>
                </a:solidFill>
              </a:rPr>
              <a:t>.</a:t>
            </a:r>
            <a:r>
              <a:rPr lang="en" b="1">
                <a:solidFill>
                  <a:schemeClr val="dk1"/>
                </a:solidFill>
              </a:rPr>
              <a:t> Elk attribuut is uniek voor de Klasse</a:t>
            </a:r>
            <a:r>
              <a:rPr lang="en">
                <a:solidFill>
                  <a:schemeClr val="dk1"/>
                </a:solidFill>
              </a:rPr>
              <a:t> (in dit geval het Onderdeel) waartoe het behoort en het wordt volledig bepaald door die Klasse: Bovenbouw.hoogte &lt;&gt; Gebouw.hoogte. Dit geldt ook wanneer de attributen hetzelfde Datatype gebruiken en eenzelfde of gelijkaardige definitie hebben! Dit komt ook tot uiting in de opbouw van de permanente URI van het attribuut: de Klasse waartoe het attribuut behoort, maakt deel uit van de URI. Elke wijziging van een attribuut is ook altijd een wijziging van de Klasse waartoe het behoort maar enkel van die Klasse, nooit van andere Klassen.</a:t>
            </a:r>
            <a:endParaRPr>
              <a:solidFill>
                <a:schemeClr val="dk1"/>
              </a:solidFill>
            </a:endParaRPr>
          </a:p>
          <a:p>
            <a:pPr marL="0" marR="88900" lvl="0" indent="0" algn="l" rtl="0">
              <a:lnSpc>
                <a:spcPct val="120000"/>
              </a:lnSpc>
              <a:spcBef>
                <a:spcPts val="500"/>
              </a:spcBef>
              <a:spcAft>
                <a:spcPts val="0"/>
              </a:spcAft>
              <a:buClr>
                <a:schemeClr val="dk1"/>
              </a:buClr>
              <a:buSzPts val="1100"/>
              <a:buFont typeface="Arial"/>
              <a:buNone/>
            </a:pPr>
            <a:r>
              <a:rPr lang="en">
                <a:solidFill>
                  <a:schemeClr val="dk1"/>
                </a:solidFill>
              </a:rPr>
              <a:t>De mensleesbare versie van de naam van het attribuut zit in de tag label-nl. </a:t>
            </a:r>
            <a:endParaRPr>
              <a:solidFill>
                <a:schemeClr val="dk1"/>
              </a:solidFill>
            </a:endParaRPr>
          </a:p>
          <a:p>
            <a:pPr marL="0" marR="88900" lvl="0" indent="0" algn="l" rtl="0">
              <a:lnSpc>
                <a:spcPct val="120000"/>
              </a:lnSpc>
              <a:spcBef>
                <a:spcPts val="500"/>
              </a:spcBef>
              <a:spcAft>
                <a:spcPts val="0"/>
              </a:spcAft>
              <a:buClr>
                <a:schemeClr val="dk1"/>
              </a:buClr>
              <a:buSzPts val="1100"/>
              <a:buFont typeface="Arial"/>
              <a:buNone/>
            </a:pPr>
            <a:r>
              <a:rPr lang="en">
                <a:solidFill>
                  <a:schemeClr val="dk1"/>
                </a:solidFill>
              </a:rPr>
              <a:t>Elk attribuut heeft een </a:t>
            </a:r>
            <a:r>
              <a:rPr lang="en" b="1">
                <a:solidFill>
                  <a:schemeClr val="dk1"/>
                </a:solidFill>
              </a:rPr>
              <a:t>eigen definitie </a:t>
            </a:r>
            <a:r>
              <a:rPr lang="en">
                <a:solidFill>
                  <a:schemeClr val="dk1"/>
                </a:solidFill>
              </a:rPr>
              <a:t>die opgenomen is in het betreffende vocabularium. De definitie maakt duidelijk</a:t>
            </a:r>
            <a:r>
              <a:rPr lang="en" i="1">
                <a:solidFill>
                  <a:srgbClr val="999999"/>
                </a:solidFill>
              </a:rPr>
              <a:t> </a:t>
            </a:r>
            <a:r>
              <a:rPr lang="en"/>
              <a:t>waar dit attribuut over gaat. Bv. is de ‘hoogte van een seinbrug’ de vrije hoogte onder de seinbrug, het hoogste punt van de seinbrug of de maaiveldhoogte van de locatie waar de seinbrug geplaatst is? </a:t>
            </a:r>
            <a:endParaRPr/>
          </a:p>
          <a:p>
            <a:pPr marL="0" marR="88900" lvl="0" indent="0" algn="l" rtl="0">
              <a:lnSpc>
                <a:spcPct val="120000"/>
              </a:lnSpc>
              <a:spcBef>
                <a:spcPts val="500"/>
              </a:spcBef>
              <a:spcAft>
                <a:spcPts val="0"/>
              </a:spcAft>
              <a:buClr>
                <a:schemeClr val="dk1"/>
              </a:buClr>
              <a:buSzPts val="1100"/>
              <a:buFont typeface="Arial"/>
              <a:buNone/>
            </a:pPr>
            <a:endParaRPr>
              <a:solidFill>
                <a:schemeClr val="dk1"/>
              </a:solidFill>
            </a:endParaRPr>
          </a:p>
          <a:p>
            <a:pPr marL="0" marR="88900" lvl="0" indent="0" algn="l" rtl="0">
              <a:lnSpc>
                <a:spcPct val="120000"/>
              </a:lnSpc>
              <a:spcBef>
                <a:spcPts val="500"/>
              </a:spcBef>
              <a:spcAft>
                <a:spcPts val="0"/>
              </a:spcAft>
              <a:buClr>
                <a:schemeClr val="dk1"/>
              </a:buClr>
              <a:buSzPts val="1100"/>
              <a:buFont typeface="Arial"/>
              <a:buNone/>
            </a:pPr>
            <a:r>
              <a:rPr lang="en">
                <a:solidFill>
                  <a:schemeClr val="dk1"/>
                </a:solidFill>
              </a:rPr>
              <a:t>Een attribuut heeft een </a:t>
            </a:r>
            <a:r>
              <a:rPr lang="en" b="1">
                <a:solidFill>
                  <a:schemeClr val="dk1"/>
                </a:solidFill>
              </a:rPr>
              <a:t>datatype</a:t>
            </a:r>
            <a:r>
              <a:rPr lang="en">
                <a:solidFill>
                  <a:schemeClr val="dk1"/>
                </a:solidFill>
              </a:rPr>
              <a:t> dat op zijn beurt ook vastgelegd is in het vocabularium of het kan gebruik maken van een Keuzelijst van het OTL.</a:t>
            </a:r>
            <a:endParaRPr>
              <a:solidFill>
                <a:schemeClr val="dk1"/>
              </a:solidFill>
            </a:endParaRPr>
          </a:p>
          <a:p>
            <a:pPr marL="0" marR="88900" lvl="0" indent="0" algn="l" rtl="0">
              <a:lnSpc>
                <a:spcPct val="120000"/>
              </a:lnSpc>
              <a:spcBef>
                <a:spcPts val="500"/>
              </a:spcBef>
              <a:spcAft>
                <a:spcPts val="0"/>
              </a:spcAft>
              <a:buClr>
                <a:schemeClr val="dk1"/>
              </a:buClr>
              <a:buSzPts val="1100"/>
              <a:buFont typeface="Arial"/>
              <a:buNone/>
            </a:pPr>
            <a:r>
              <a:rPr lang="en">
                <a:solidFill>
                  <a:schemeClr val="dk1"/>
                </a:solidFill>
              </a:rPr>
              <a:t>Een attribuut heeft een </a:t>
            </a:r>
            <a:r>
              <a:rPr lang="en" b="1">
                <a:solidFill>
                  <a:schemeClr val="dk1"/>
                </a:solidFill>
              </a:rPr>
              <a:t>kardinaliteit</a:t>
            </a:r>
            <a:r>
              <a:rPr lang="en">
                <a:solidFill>
                  <a:schemeClr val="dk1"/>
                </a:solidFill>
              </a:rPr>
              <a:t>. Wanneer deze niet expliciet vermeld is, is de cardinaliteit 1. Alle attributen zijn in principe verplicht. De tijdigheid van de aanlevering van data voor elk attribuut gebeurt volgens de vereisten van het bestek en het BIM-uitvoeringsplan.</a:t>
            </a:r>
            <a:endParaRPr>
              <a:solidFill>
                <a:schemeClr val="dk1"/>
              </a:solidFill>
            </a:endParaRPr>
          </a:p>
          <a:p>
            <a:pPr marL="0" marR="88900" lvl="0" indent="0" algn="l" rtl="0">
              <a:lnSpc>
                <a:spcPct val="120000"/>
              </a:lnSpc>
              <a:spcBef>
                <a:spcPts val="500"/>
              </a:spcBef>
              <a:spcAft>
                <a:spcPts val="0"/>
              </a:spcAft>
              <a:buClr>
                <a:schemeClr val="dk1"/>
              </a:buClr>
              <a:buSzPts val="1100"/>
              <a:buFont typeface="Arial"/>
              <a:buNone/>
            </a:pPr>
            <a:r>
              <a:rPr lang="en">
                <a:solidFill>
                  <a:schemeClr val="dk1"/>
                </a:solidFill>
              </a:rPr>
              <a:t>Een attribuut kan ook bijkomende beperkingen krijgen (</a:t>
            </a:r>
            <a:r>
              <a:rPr lang="en" b="1" i="1">
                <a:solidFill>
                  <a:schemeClr val="dk1"/>
                </a:solidFill>
              </a:rPr>
              <a:t>constraints</a:t>
            </a:r>
            <a:r>
              <a:rPr lang="en">
                <a:solidFill>
                  <a:schemeClr val="dk1"/>
                </a:solidFill>
              </a:rPr>
              <a:t>) volgens een implementatiemodel.</a:t>
            </a:r>
            <a:endParaRPr>
              <a:solidFill>
                <a:schemeClr val="dk1"/>
              </a:solidFill>
            </a:endParaRPr>
          </a:p>
          <a:p>
            <a:pPr marL="0" marR="88900" lvl="0" indent="0" algn="l" rtl="0">
              <a:lnSpc>
                <a:spcPct val="120000"/>
              </a:lnSpc>
              <a:spcBef>
                <a:spcPts val="500"/>
              </a:spcBef>
              <a:spcAft>
                <a:spcPts val="0"/>
              </a:spcAft>
              <a:buNone/>
            </a:pPr>
            <a:endParaRPr>
              <a:solidFill>
                <a:schemeClr val="dk1"/>
              </a:solidFill>
            </a:endParaRPr>
          </a:p>
          <a:p>
            <a:pPr marL="0" lvl="0" indent="0" algn="l" rtl="0">
              <a:spcBef>
                <a:spcPts val="500"/>
              </a:spcBef>
              <a:spcAft>
                <a:spcPts val="0"/>
              </a:spcAft>
              <a:buNone/>
            </a:pPr>
            <a:r>
              <a:rPr lang="en" sz="1000">
                <a:solidFill>
                  <a:schemeClr val="dk1"/>
                </a:solidFill>
              </a:rPr>
              <a:t>Afbeelding: knipsel uit </a:t>
            </a:r>
            <a:r>
              <a:rPr lang="en" sz="1000">
                <a:solidFill>
                  <a:srgbClr val="272727"/>
                </a:solidFill>
              </a:rPr>
              <a:t>thematisch implementatie model </a:t>
            </a:r>
            <a:r>
              <a:rPr lang="en" sz="1000" i="1">
                <a:solidFill>
                  <a:srgbClr val="272727"/>
                </a:solidFill>
              </a:rPr>
              <a:t>Verkeersregelinstallatie</a:t>
            </a:r>
            <a:r>
              <a:rPr lang="en" sz="1000">
                <a:solidFill>
                  <a:schemeClr val="dk1"/>
                </a:solidFill>
              </a:rPr>
              <a:t> </a:t>
            </a:r>
            <a:r>
              <a:rPr lang="en" sz="1000" u="sng">
                <a:solidFill>
                  <a:schemeClr val="hlink"/>
                </a:solidFill>
                <a:hlinkClick r:id="rId3"/>
              </a:rPr>
              <a:t>https://wegenenverkeer-test.data.vlaanderen.be/doc/implementatiemodel/verkeersregelinstallatie/</a:t>
            </a:r>
            <a:endParaRPr sz="1000">
              <a:solidFill>
                <a:schemeClr val="dk1"/>
              </a:solidFill>
            </a:endParaRPr>
          </a:p>
          <a:p>
            <a:pPr marL="0" lvl="0" indent="0" algn="l" rtl="0">
              <a:spcBef>
                <a:spcPts val="400"/>
              </a:spcBef>
              <a:spcAft>
                <a:spcPts val="0"/>
              </a:spcAft>
              <a:buNone/>
            </a:pPr>
            <a:r>
              <a:rPr lang="en" sz="1000">
                <a:solidFill>
                  <a:schemeClr val="dk1"/>
                </a:solidFill>
              </a:rPr>
              <a:t>Afbeelding rechtsboven: knipsel uit thematisch mplementatiemodel </a:t>
            </a:r>
            <a:r>
              <a:rPr lang="en" sz="1000" i="1">
                <a:solidFill>
                  <a:schemeClr val="dk1"/>
                </a:solidFill>
              </a:rPr>
              <a:t>Verkeersregelinstallaties</a:t>
            </a:r>
            <a:r>
              <a:rPr lang="en" sz="1000">
                <a:solidFill>
                  <a:schemeClr val="dk1"/>
                </a:solidFill>
              </a:rPr>
              <a:t>: </a:t>
            </a:r>
            <a:r>
              <a:rPr lang="en" sz="1000" u="sng">
                <a:solidFill>
                  <a:schemeClr val="hlink"/>
                </a:solidFill>
                <a:hlinkClick r:id="rId3"/>
              </a:rPr>
              <a:t>https://wegenenverkeer-test.data.vlaanderen.be/doc/implementatiemodel/verkeersregelinstallatie/</a:t>
            </a:r>
            <a:endParaRPr sz="1000">
              <a:solidFill>
                <a:schemeClr val="dk1"/>
              </a:solidFill>
            </a:endParaRPr>
          </a:p>
          <a:p>
            <a:pPr marL="0" lvl="0" indent="0" algn="l" rtl="0">
              <a:spcBef>
                <a:spcPts val="400"/>
              </a:spcBef>
              <a:spcAft>
                <a:spcPts val="0"/>
              </a:spcAft>
              <a:buNone/>
            </a:pPr>
            <a:r>
              <a:rPr lang="en" sz="1000" i="1">
                <a:solidFill>
                  <a:schemeClr val="dk1"/>
                </a:solidFill>
              </a:rPr>
              <a:t>Seinbrug</a:t>
            </a:r>
            <a:r>
              <a:rPr lang="en" sz="1000">
                <a:solidFill>
                  <a:schemeClr val="dk1"/>
                </a:solidFill>
              </a:rPr>
              <a:t> heeft als bron het thematisch implementatiemodel van </a:t>
            </a:r>
            <a:r>
              <a:rPr lang="en" sz="1000" i="1">
                <a:solidFill>
                  <a:schemeClr val="dk1"/>
                </a:solidFill>
              </a:rPr>
              <a:t>Draagconstructies</a:t>
            </a:r>
            <a:r>
              <a:rPr lang="en" sz="1000">
                <a:solidFill>
                  <a:schemeClr val="dk1"/>
                </a:solidFill>
              </a:rPr>
              <a:t>: </a:t>
            </a:r>
            <a:r>
              <a:rPr lang="en" sz="1000" u="sng">
                <a:solidFill>
                  <a:schemeClr val="hlink"/>
                </a:solidFill>
                <a:hlinkClick r:id="rId4"/>
              </a:rPr>
              <a:t>https://wegenenverkeer-test.data.vlaanderen.be/doc/implementatiemodel/draagconstructies/#Seinbrug</a:t>
            </a:r>
            <a:endParaRPr sz="1000">
              <a:solidFill>
                <a:schemeClr val="dk1"/>
              </a:solidFill>
            </a:endParaRPr>
          </a:p>
          <a:p>
            <a:pPr marL="0" lvl="0" indent="0" algn="l" rtl="0">
              <a:spcBef>
                <a:spcPts val="400"/>
              </a:spcBef>
              <a:spcAft>
                <a:spcPts val="0"/>
              </a:spcAft>
              <a:buClr>
                <a:schemeClr val="dk1"/>
              </a:buClr>
              <a:buSzPts val="1100"/>
              <a:buFont typeface="Arial"/>
              <a:buNone/>
            </a:pPr>
            <a:r>
              <a:rPr lang="en" sz="1000">
                <a:solidFill>
                  <a:schemeClr val="dk1"/>
                </a:solidFill>
              </a:rPr>
              <a:t>Afbeelding rechtsonder: knipsel uit</a:t>
            </a:r>
            <a:r>
              <a:rPr lang="en" sz="1000" i="1">
                <a:solidFill>
                  <a:schemeClr val="dk1"/>
                </a:solidFill>
              </a:rPr>
              <a:t> Vocabularium</a:t>
            </a:r>
            <a:r>
              <a:rPr lang="en" sz="1000">
                <a:solidFill>
                  <a:schemeClr val="dk1"/>
                </a:solidFill>
              </a:rPr>
              <a:t> </a:t>
            </a:r>
            <a:r>
              <a:rPr lang="en" sz="1000" i="1">
                <a:solidFill>
                  <a:schemeClr val="dk1"/>
                </a:solidFill>
              </a:rPr>
              <a:t>Onderdelen</a:t>
            </a:r>
            <a:r>
              <a:rPr lang="en" sz="1000">
                <a:solidFill>
                  <a:schemeClr val="dk1"/>
                </a:solidFill>
              </a:rPr>
              <a:t>, attribuut van </a:t>
            </a:r>
            <a:r>
              <a:rPr lang="en" sz="1000" i="1">
                <a:solidFill>
                  <a:schemeClr val="dk1"/>
                </a:solidFill>
              </a:rPr>
              <a:t>Seinbrug</a:t>
            </a:r>
            <a:r>
              <a:rPr lang="en" sz="1000">
                <a:solidFill>
                  <a:schemeClr val="dk1"/>
                </a:solidFill>
              </a:rPr>
              <a:t>: </a:t>
            </a:r>
            <a:r>
              <a:rPr lang="en" sz="1000" u="sng">
                <a:solidFill>
                  <a:schemeClr val="hlink"/>
                </a:solidFill>
                <a:hlinkClick r:id="rId5"/>
              </a:rPr>
              <a:t>https://wegenenverkeer.data.vlaanderen.be/ns/onderdeel#Seinbrug.aantalLadders</a:t>
            </a:r>
            <a:endParaRPr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658deddf0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658deddf0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Een object staat zelden volledig alleen in de fysieke realiteit. Het bestaat net in relatie met andere objecten. Bv een camera is bevestigd aan een paal, een aftakking voedt een verkeersregelaar. </a:t>
            </a:r>
            <a:r>
              <a:rPr lang="en">
                <a:solidFill>
                  <a:schemeClr val="dk1"/>
                </a:solidFill>
              </a:rPr>
              <a:t>De relatie tussen onderdelen uit de echte wereld, krijgt in het OTL een vertaling in </a:t>
            </a:r>
            <a:r>
              <a:rPr lang="en" b="1">
                <a:solidFill>
                  <a:schemeClr val="dk1"/>
                </a:solidFill>
              </a:rPr>
              <a:t>getypeerde relaties</a:t>
            </a:r>
            <a:r>
              <a:rPr lang="en">
                <a:solidFill>
                  <a:schemeClr val="dk1"/>
                </a:solidFill>
              </a:rPr>
              <a:t>.</a:t>
            </a:r>
            <a:endParaRPr>
              <a:solidFill>
                <a:schemeClr val="dk1"/>
              </a:solidFill>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Elke relatie heeft ook zijn eigen </a:t>
            </a:r>
            <a:r>
              <a:rPr lang="en" b="1"/>
              <a:t>definitie </a:t>
            </a:r>
            <a:r>
              <a:rPr lang="en"/>
              <a:t>in het </a:t>
            </a:r>
            <a:r>
              <a:rPr lang="en" b="1"/>
              <a:t>Vocabularium </a:t>
            </a:r>
            <a:r>
              <a:rPr lang="en" b="1" i="1"/>
              <a:t>Onderdeel</a:t>
            </a:r>
            <a:r>
              <a:rPr lang="en"/>
              <a:t>. De betekenis ligt vast en een relatie moet altijd in diezelfde zin gebruikt worden.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In de diagrammen bij de implementatiemodellen worden relaties altijd getekend als UML-associaties. In de software waarmee de diagrammen beheerd worden zoals Enterprise Architect, gaat de koppeling tussen de associatie en de Relatie-Klassen verloren. Enkel de naamgeving van de associatie zorgt nog voor de koppeling met de Relatie uit het vocabularium.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 relaties tussen Objecttypes drukken altijd </a:t>
            </a:r>
            <a:r>
              <a:rPr lang="en" b="1">
                <a:solidFill>
                  <a:schemeClr val="dk1"/>
                </a:solidFill>
              </a:rPr>
              <a:t>mogelijke relaties</a:t>
            </a:r>
            <a:r>
              <a:rPr lang="en">
                <a:solidFill>
                  <a:schemeClr val="dk1"/>
                </a:solidFill>
              </a:rPr>
              <a:t> uit, nooit verplichte. Wanneer relaties uit de OTL geen equivalent hebben in een concreet geval in de reële wereld, dan wordt ook geen data aangeleverd voor een relatie die er niet is. De relaties uit de OTL zijn echter ook de </a:t>
            </a:r>
            <a:r>
              <a:rPr lang="en" b="1">
                <a:solidFill>
                  <a:schemeClr val="dk1"/>
                </a:solidFill>
              </a:rPr>
              <a:t>enige toegelaten relaties</a:t>
            </a:r>
            <a:r>
              <a:rPr lang="en">
                <a:solidFill>
                  <a:schemeClr val="dk1"/>
                </a:solidFill>
              </a:rPr>
              <a:t>: er kan geen data uitgewisseld worden over een relatie tussen twee objecten uit de reële wereld indien die relatie niet bestaat in de OTL.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Er zijn twee types van relaties: relaties met een </a:t>
            </a:r>
            <a:r>
              <a:rPr lang="en" b="1">
                <a:solidFill>
                  <a:schemeClr val="dk1"/>
                </a:solidFill>
              </a:rPr>
              <a:t>uitdrukkelijke richting</a:t>
            </a:r>
            <a:r>
              <a:rPr lang="en">
                <a:solidFill>
                  <a:schemeClr val="dk1"/>
                </a:solidFill>
              </a:rPr>
              <a:t> en relaties met een </a:t>
            </a:r>
            <a:r>
              <a:rPr lang="en" b="1">
                <a:solidFill>
                  <a:schemeClr val="dk1"/>
                </a:solidFill>
              </a:rPr>
              <a:t>onbestemde richting</a:t>
            </a:r>
            <a:r>
              <a:rPr lang="en">
                <a:solidFill>
                  <a:schemeClr val="dk1"/>
                </a:solidFill>
              </a:rPr>
              <a:t>. Dit onderscheid is in diagrammen gevisualiseerd door relaties met of zonder pijl aan het uiteinde.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Afbeelding: ondersteunend Implementatiemodel </a:t>
            </a:r>
            <a:r>
              <a:rPr lang="en" sz="1000" i="1">
                <a:solidFill>
                  <a:schemeClr val="dk1"/>
                </a:solidFill>
              </a:rPr>
              <a:t>Relaties</a:t>
            </a:r>
            <a:r>
              <a:rPr lang="en" sz="1000">
                <a:solidFill>
                  <a:schemeClr val="dk1"/>
                </a:solidFill>
              </a:rPr>
              <a:t> </a:t>
            </a:r>
            <a:r>
              <a:rPr lang="en" sz="1000" u="sng">
                <a:solidFill>
                  <a:schemeClr val="hlink"/>
                </a:solidFill>
                <a:hlinkClick r:id="rId3"/>
              </a:rPr>
              <a:t>https://wegenenverkeer-test.data.vlaanderen.be/doc/implementatiemodel/relaties/</a:t>
            </a:r>
            <a:endParaRPr sz="10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621ead9fa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621ead9fa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Relaties met een onbestemde richting</a:t>
            </a:r>
            <a:r>
              <a:rPr lang="en"/>
              <a:t> drukken uit dat beide uiteinden van de relatie zich op dezelfde manier tot elkaar verhouden of dat hoe zich zich tot elkaar verhouden niet van belang is. </a:t>
            </a:r>
            <a:endParaRPr/>
          </a:p>
          <a:p>
            <a:pPr marL="0" lvl="0" indent="0" algn="l" rtl="0">
              <a:spcBef>
                <a:spcPts val="0"/>
              </a:spcBef>
              <a:spcAft>
                <a:spcPts val="0"/>
              </a:spcAft>
              <a:buNone/>
            </a:pPr>
            <a:endParaRPr/>
          </a:p>
          <a:p>
            <a:pPr marL="0" lvl="0" indent="0" algn="l" rtl="0">
              <a:spcBef>
                <a:spcPts val="0"/>
              </a:spcBef>
              <a:spcAft>
                <a:spcPts val="0"/>
              </a:spcAft>
              <a:buNone/>
            </a:pPr>
            <a:r>
              <a:rPr lang="en"/>
              <a:t>Bv. tussen een </a:t>
            </a:r>
            <a:r>
              <a:rPr lang="en" i="1"/>
              <a:t>Camera</a:t>
            </a:r>
            <a:r>
              <a:rPr lang="en"/>
              <a:t> en een </a:t>
            </a:r>
            <a:r>
              <a:rPr lang="en" i="1"/>
              <a:t>Bevestigingsbeugel</a:t>
            </a:r>
            <a:r>
              <a:rPr lang="en"/>
              <a:t> zit een</a:t>
            </a:r>
            <a:r>
              <a:rPr lang="en" i="1"/>
              <a:t> Bevestiging</a:t>
            </a:r>
            <a:r>
              <a:rPr lang="en"/>
              <a:t>-relatie zonder richting omdat moeilijk uit te maken valt of de </a:t>
            </a:r>
            <a:r>
              <a:rPr lang="en" i="1"/>
              <a:t>Camera </a:t>
            </a:r>
            <a:r>
              <a:rPr lang="en"/>
              <a:t>nu bevestigd is aan de </a:t>
            </a:r>
            <a:r>
              <a:rPr lang="en" i="1"/>
              <a:t>Beugel</a:t>
            </a:r>
            <a:r>
              <a:rPr lang="en"/>
              <a:t> of omgekeerd. Anderzijds kan de </a:t>
            </a:r>
            <a:r>
              <a:rPr lang="en" i="1"/>
              <a:t>Bevestigingsbeugel</a:t>
            </a:r>
            <a:r>
              <a:rPr lang="en"/>
              <a:t> ook bevestigd zijn aan een</a:t>
            </a:r>
            <a:r>
              <a:rPr lang="en" i="1"/>
              <a:t> Draagconstructie</a:t>
            </a:r>
            <a:r>
              <a:rPr lang="en"/>
              <a:t>. En hoewel dat laatste element hier duidelijk de beugel “draagt”, wijst de </a:t>
            </a:r>
            <a:r>
              <a:rPr lang="en" i="1"/>
              <a:t>Bevestiging</a:t>
            </a:r>
            <a:r>
              <a:rPr lang="en"/>
              <a:t>-relatie er op dat het onderscheid tussen beide uiteinden voor het OTL niet relevant geacht wordt.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400"/>
              </a:spcBef>
              <a:spcAft>
                <a:spcPts val="0"/>
              </a:spcAft>
              <a:buClr>
                <a:schemeClr val="dk1"/>
              </a:buClr>
              <a:buSzPts val="1100"/>
              <a:buFont typeface="Arial"/>
              <a:buNone/>
            </a:pPr>
            <a:r>
              <a:rPr lang="en" sz="900">
                <a:solidFill>
                  <a:schemeClr val="dk1"/>
                </a:solidFill>
              </a:rPr>
              <a:t>Afbeelding: knipsel uit</a:t>
            </a:r>
            <a:r>
              <a:rPr lang="en" sz="900">
                <a:solidFill>
                  <a:srgbClr val="272727"/>
                </a:solidFill>
              </a:rPr>
              <a:t> thematisch implementatie model </a:t>
            </a:r>
            <a:r>
              <a:rPr lang="en" sz="900" i="1">
                <a:solidFill>
                  <a:srgbClr val="272727"/>
                </a:solidFill>
              </a:rPr>
              <a:t>Camerainstallatie</a:t>
            </a:r>
            <a:r>
              <a:rPr lang="en" sz="900">
                <a:solidFill>
                  <a:schemeClr val="dk1"/>
                </a:solidFill>
              </a:rPr>
              <a:t> </a:t>
            </a:r>
            <a:r>
              <a:rPr lang="en" sz="900" u="sng">
                <a:solidFill>
                  <a:schemeClr val="hlink"/>
                </a:solidFill>
                <a:hlinkClick r:id="rId3"/>
              </a:rPr>
              <a:t>https://wegenenverkeer-test.data.vlaanderen.be/doc/implementatiemodel/camerainstallatie/</a:t>
            </a:r>
            <a:endParaRPr sz="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658deddf0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658deddf0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t>
            </a:r>
            <a:r>
              <a:rPr lang="en" b="1"/>
              <a:t>relaties met een uitdrukkelijke richting</a:t>
            </a:r>
            <a:r>
              <a:rPr lang="en"/>
              <a:t> daarentegen, heeft de richting van de relatie wél een </a:t>
            </a:r>
            <a:r>
              <a:rPr lang="en" b="1"/>
              <a:t>betekenis die moet gerespecteerd worden</a:t>
            </a:r>
            <a:r>
              <a:rPr lang="en"/>
              <a:t>. De definitie van de relaties geeft ook aan wat de betekenis van de richting is.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De </a:t>
            </a:r>
            <a:r>
              <a:rPr lang="en" i="1">
                <a:solidFill>
                  <a:schemeClr val="dk1"/>
                </a:solidFill>
              </a:rPr>
              <a:t>Voedt</a:t>
            </a:r>
            <a:r>
              <a:rPr lang="en">
                <a:solidFill>
                  <a:schemeClr val="dk1"/>
                </a:solidFill>
              </a:rPr>
              <a:t>-relatie bv.  geeft aan welk Objecttype een ander Objecttype voedt. In het voorbeeld voedt de </a:t>
            </a:r>
            <a:r>
              <a:rPr lang="en" i="1">
                <a:solidFill>
                  <a:schemeClr val="dk1"/>
                </a:solidFill>
              </a:rPr>
              <a:t>Stroomkring </a:t>
            </a:r>
            <a:r>
              <a:rPr lang="en">
                <a:solidFill>
                  <a:schemeClr val="dk1"/>
                </a:solidFill>
              </a:rPr>
              <a:t>de </a:t>
            </a:r>
            <a:r>
              <a:rPr lang="en" i="1">
                <a:solidFill>
                  <a:schemeClr val="dk1"/>
                </a:solidFill>
              </a:rPr>
              <a:t>LEDDriver</a:t>
            </a:r>
            <a:r>
              <a:rPr lang="en">
                <a:solidFill>
                  <a:schemeClr val="dk1"/>
                </a:solidFill>
              </a:rPr>
              <a:t>. Een omgekeerde relatie is hier uitgesloten.</a:t>
            </a:r>
            <a:endParaRPr/>
          </a:p>
          <a:p>
            <a:pPr marL="0" lvl="0" indent="0" algn="l" rtl="0">
              <a:spcBef>
                <a:spcPts val="0"/>
              </a:spcBef>
              <a:spcAft>
                <a:spcPts val="0"/>
              </a:spcAft>
              <a:buNone/>
            </a:pPr>
            <a:r>
              <a:rPr lang="en"/>
              <a:t>De </a:t>
            </a:r>
            <a:r>
              <a:rPr lang="en" i="1"/>
              <a:t>SluitAanOp</a:t>
            </a:r>
            <a:r>
              <a:rPr lang="en"/>
              <a:t>-relatie drukt oa. de horizontale richting uit waarin water stroomt, in het voorbeeld tussen een </a:t>
            </a:r>
            <a:r>
              <a:rPr lang="en" i="1"/>
              <a:t>Persleiding</a:t>
            </a:r>
            <a:r>
              <a:rPr lang="en"/>
              <a:t> en een </a:t>
            </a:r>
            <a:r>
              <a:rPr lang="en" i="1"/>
              <a:t>Muurdoorgangstuk</a:t>
            </a:r>
            <a:r>
              <a:rPr lang="en"/>
              <a:t>. Hier moeten er twee </a:t>
            </a:r>
            <a:r>
              <a:rPr lang="en" i="1"/>
              <a:t>SluitAanOp</a:t>
            </a:r>
            <a:r>
              <a:rPr lang="en"/>
              <a:t>-relaties zijn met elk hun richting omdat het </a:t>
            </a:r>
            <a:r>
              <a:rPr lang="en" i="1"/>
              <a:t>Muurdoorgangstuk </a:t>
            </a:r>
            <a:r>
              <a:rPr lang="en"/>
              <a:t>kan aansluiten op de </a:t>
            </a:r>
            <a:r>
              <a:rPr lang="en" i="1"/>
              <a:t>Persleiding </a:t>
            </a:r>
            <a:r>
              <a:rPr lang="en"/>
              <a:t>en omgekeerd. Dat het ene element het vertrekpunt is en het andere het eindpunt is hier wel van belang. De opeenvolging van aansluitingen zal bv. Toelaten om simulaties uit te voeren.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400"/>
              </a:spcBef>
              <a:spcAft>
                <a:spcPts val="0"/>
              </a:spcAft>
              <a:buNone/>
            </a:pPr>
            <a:r>
              <a:rPr lang="en" sz="900">
                <a:solidFill>
                  <a:schemeClr val="dk1"/>
                </a:solidFill>
              </a:rPr>
              <a:t>Afbeelding onder: knipsel uit </a:t>
            </a:r>
            <a:r>
              <a:rPr lang="en" sz="900">
                <a:solidFill>
                  <a:srgbClr val="272727"/>
                </a:solidFill>
              </a:rPr>
              <a:t>thematisch implementatie model </a:t>
            </a:r>
            <a:r>
              <a:rPr lang="en" sz="900" i="1">
                <a:solidFill>
                  <a:srgbClr val="272727"/>
                </a:solidFill>
              </a:rPr>
              <a:t>Verlichtingsinstallatie</a:t>
            </a:r>
            <a:r>
              <a:rPr lang="en" sz="900">
                <a:solidFill>
                  <a:schemeClr val="dk1"/>
                </a:solidFill>
              </a:rPr>
              <a:t> </a:t>
            </a:r>
            <a:r>
              <a:rPr lang="en" sz="900" u="sng">
                <a:solidFill>
                  <a:schemeClr val="hlink"/>
                </a:solidFill>
                <a:hlinkClick r:id="rId3"/>
              </a:rPr>
              <a:t>https://wegenenverkeer-test.data.vlaanderen.be/doc/implementatiemodel/verlichtingsinstallatie/</a:t>
            </a:r>
            <a:endParaRPr sz="900">
              <a:solidFill>
                <a:schemeClr val="dk1"/>
              </a:solidFill>
            </a:endParaRPr>
          </a:p>
          <a:p>
            <a:pPr marL="0" lvl="0" indent="0" algn="l" rtl="0">
              <a:spcBef>
                <a:spcPts val="400"/>
              </a:spcBef>
              <a:spcAft>
                <a:spcPts val="0"/>
              </a:spcAft>
              <a:buNone/>
            </a:pPr>
            <a:r>
              <a:rPr lang="en" sz="900">
                <a:solidFill>
                  <a:schemeClr val="dk1"/>
                </a:solidFill>
              </a:rPr>
              <a:t>Afbeelding boven: knipsel uit </a:t>
            </a:r>
            <a:r>
              <a:rPr lang="en" sz="900">
                <a:solidFill>
                  <a:srgbClr val="272727"/>
                </a:solidFill>
              </a:rPr>
              <a:t>thematisch implementatie model </a:t>
            </a:r>
            <a:r>
              <a:rPr lang="en" sz="900" i="1">
                <a:solidFill>
                  <a:srgbClr val="272727"/>
                </a:solidFill>
              </a:rPr>
              <a:t>Camerainstallatie</a:t>
            </a:r>
            <a:r>
              <a:rPr lang="en" sz="900">
                <a:solidFill>
                  <a:schemeClr val="dk1"/>
                </a:solidFill>
              </a:rPr>
              <a:t> </a:t>
            </a:r>
            <a:r>
              <a:rPr lang="en" sz="900" u="sng">
                <a:solidFill>
                  <a:schemeClr val="hlink"/>
                </a:solidFill>
                <a:hlinkClick r:id="rId4"/>
              </a:rPr>
              <a:t>https://wegenenverkeer-test.data.vlaanderen.be/doc/implementatiemodel/camerainstallatie/</a:t>
            </a:r>
            <a:endParaRPr sz="900"/>
          </a:p>
          <a:p>
            <a:pPr marL="0" lvl="0" indent="0" algn="l" rtl="0">
              <a:spcBef>
                <a:spcPts val="400"/>
              </a:spcBef>
              <a:spcAft>
                <a:spcPts val="0"/>
              </a:spcAft>
              <a:buClr>
                <a:schemeClr val="dk1"/>
              </a:buClr>
              <a:buSzPts val="1100"/>
              <a:buFont typeface="Arial"/>
              <a:buNone/>
            </a:pPr>
            <a:endParaRPr sz="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658deddf0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658deddf0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Relaties drukken hoofdzakelijk verbanden uit tussen de fysieke onderdelen in de echte wereld en zijn van belang voor inventarisatie. Maar de relaties worden ook gebruikt om OTL-elementen die geen inventaris-objecten representeren te koppelen aan een inventaris-object uit de echte wereld, bv. om een beheer-acties te koppelen aan het object.</a:t>
            </a:r>
            <a:endParaRPr/>
          </a:p>
          <a:p>
            <a:pPr marL="0" lvl="0" indent="0" algn="l" rtl="0">
              <a:spcBef>
                <a:spcPts val="0"/>
              </a:spcBef>
              <a:spcAft>
                <a:spcPts val="0"/>
              </a:spcAft>
              <a:buNone/>
            </a:pPr>
            <a:endParaRPr/>
          </a:p>
          <a:p>
            <a:pPr marL="0" lvl="0" indent="0" algn="l" rtl="0">
              <a:spcBef>
                <a:spcPts val="400"/>
              </a:spcBef>
              <a:spcAft>
                <a:spcPts val="0"/>
              </a:spcAft>
              <a:buNone/>
            </a:pPr>
            <a:r>
              <a:rPr lang="en" sz="900">
                <a:solidFill>
                  <a:schemeClr val="dk1"/>
                </a:solidFill>
              </a:rPr>
              <a:t>Afbeelding boven: knipsel uit ondersteunend Implementatiemodel </a:t>
            </a:r>
            <a:r>
              <a:rPr lang="en" sz="900" i="1">
                <a:solidFill>
                  <a:schemeClr val="dk1"/>
                </a:solidFill>
              </a:rPr>
              <a:t>Relaties</a:t>
            </a:r>
            <a:r>
              <a:rPr lang="en" sz="900">
                <a:solidFill>
                  <a:schemeClr val="dk1"/>
                </a:solidFill>
              </a:rPr>
              <a:t> </a:t>
            </a:r>
            <a:r>
              <a:rPr lang="en" sz="900" u="sng">
                <a:solidFill>
                  <a:schemeClr val="hlink"/>
                </a:solidFill>
                <a:hlinkClick r:id="rId3"/>
              </a:rPr>
              <a:t>https://wegenenverkeer-test.data.vlaanderen.be/doc/implementatiemodel/relaties/</a:t>
            </a:r>
            <a:endParaRPr sz="900">
              <a:solidFill>
                <a:schemeClr val="dk1"/>
              </a:solidFill>
            </a:endParaRPr>
          </a:p>
          <a:p>
            <a:pPr marL="0" lvl="0" indent="0" algn="l" rtl="0">
              <a:spcBef>
                <a:spcPts val="400"/>
              </a:spcBef>
              <a:spcAft>
                <a:spcPts val="0"/>
              </a:spcAft>
              <a:buClr>
                <a:schemeClr val="dk1"/>
              </a:buClr>
              <a:buSzPts val="1100"/>
              <a:buFont typeface="Arial"/>
              <a:buNone/>
            </a:pPr>
            <a:r>
              <a:rPr lang="en" sz="900">
                <a:solidFill>
                  <a:schemeClr val="dk1"/>
                </a:solidFill>
              </a:rPr>
              <a:t>Afbeelding boven: knipsel uit thematisch implementatie model </a:t>
            </a:r>
            <a:r>
              <a:rPr lang="en" sz="900" i="1">
                <a:solidFill>
                  <a:schemeClr val="dk1"/>
                </a:solidFill>
              </a:rPr>
              <a:t>Vegetatie</a:t>
            </a:r>
            <a:r>
              <a:rPr lang="en" sz="900">
                <a:solidFill>
                  <a:schemeClr val="dk1"/>
                </a:solidFill>
              </a:rPr>
              <a:t> </a:t>
            </a:r>
            <a:r>
              <a:rPr lang="en" sz="900" u="sng">
                <a:solidFill>
                  <a:schemeClr val="hlink"/>
                </a:solidFill>
                <a:hlinkClick r:id="rId4"/>
              </a:rPr>
              <a:t>https://wegenenverkeer-test.data.vlaanderen.be/doc/implementatiemodel/vegetatie/</a:t>
            </a:r>
            <a:endParaRPr sz="9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658deddf0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658deddf0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Een relatie kan zelf ook attributen hebben</a:t>
            </a:r>
            <a:r>
              <a:rPr lang="en"/>
              <a:t>. Een voorbeeld daarvan is de </a:t>
            </a:r>
            <a:r>
              <a:rPr lang="en" i="1"/>
              <a:t>Voedt</a:t>
            </a:r>
            <a:r>
              <a:rPr lang="en"/>
              <a:t>-relatie die een attribuut heeft waarmee het aansluitvermogen van de voeding meegegeven wordt.</a:t>
            </a:r>
            <a:endParaRPr/>
          </a:p>
          <a:p>
            <a:pPr marL="0" lvl="0" indent="0" algn="l" rtl="0">
              <a:spcBef>
                <a:spcPts val="0"/>
              </a:spcBef>
              <a:spcAft>
                <a:spcPts val="0"/>
              </a:spcAft>
              <a:buNone/>
            </a:pPr>
            <a:r>
              <a:rPr lang="en"/>
              <a:t>Om dit mogelijk te maken, worden </a:t>
            </a:r>
            <a:r>
              <a:rPr lang="en" b="1"/>
              <a:t>relaties als aparte entiteiten meegeleverd bij data-uitwisseling</a:t>
            </a:r>
            <a:r>
              <a:rPr lang="en"/>
              <a:t>. Die entiteit verwijst naar de instanties van de Objecttypen waartussen de relatie ligt. Omdat de relatie ook een eigen id krijgt, kan ze ook wijzigen zonder de Klassen die er bron en doel van zijn te wijzigen.</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Om de diagrammen inzichtelijk te houden, worden relaties met attributen niet als een UML-AssociationClass getoond maar als eenvoudige associatie (al dan niet met een richting). Meer nog dan voor andere relatie-klassen is hier de link tussen de Relatie-Klasse en de associatie die op het diagram getekend is, doorgeknipt. Alleen door er de Relatie-Klassen bij te nemen, kan je in een diagram weten of de getoonde associaties, al dan niet eigen attributen heeft waarover gegevens kunnen/moeten uitgewisseld worden.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400"/>
              </a:spcBef>
              <a:spcAft>
                <a:spcPts val="0"/>
              </a:spcAft>
              <a:buClr>
                <a:schemeClr val="dk1"/>
              </a:buClr>
              <a:buSzPts val="1100"/>
              <a:buFont typeface="Arial"/>
              <a:buNone/>
            </a:pPr>
            <a:r>
              <a:rPr lang="en" sz="900">
                <a:solidFill>
                  <a:schemeClr val="dk1"/>
                </a:solidFill>
              </a:rPr>
              <a:t>Afbeelding: knipsel uit ondersteunend Implementatiemodel </a:t>
            </a:r>
            <a:r>
              <a:rPr lang="en" sz="900" i="1">
                <a:solidFill>
                  <a:schemeClr val="dk1"/>
                </a:solidFill>
              </a:rPr>
              <a:t>Relaties</a:t>
            </a:r>
            <a:r>
              <a:rPr lang="en" sz="900">
                <a:solidFill>
                  <a:schemeClr val="dk1"/>
                </a:solidFill>
              </a:rPr>
              <a:t> </a:t>
            </a:r>
            <a:r>
              <a:rPr lang="en" sz="900" u="sng">
                <a:solidFill>
                  <a:schemeClr val="hlink"/>
                </a:solidFill>
                <a:hlinkClick r:id="rId3"/>
              </a:rPr>
              <a:t>https://wegenenverkeer-test.data.vlaanderen.be/doc/implementatiemodel/relaties/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5b10ab7a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5b10ab7a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 </a:t>
            </a:r>
            <a:r>
              <a:rPr lang="en" b="1"/>
              <a:t>Abstracte</a:t>
            </a:r>
            <a:r>
              <a:rPr lang="en"/>
              <a:t> is een concept dat overgenomen is uit OOAD/UML: het gaat om een Klasse die nooit instanties kan krijgen en waarvoor dus </a:t>
            </a:r>
            <a:r>
              <a:rPr lang="en" b="1"/>
              <a:t>als zodanig geen data uitgewisseld</a:t>
            </a:r>
            <a:r>
              <a:rPr lang="en"/>
              <a:t> wordt. De OTL gebruikt Abstracten om via </a:t>
            </a:r>
            <a:r>
              <a:rPr lang="en" b="1"/>
              <a:t>overerving</a:t>
            </a:r>
            <a:r>
              <a:rPr lang="en"/>
              <a:t>, nog een OOAD/UML concept, </a:t>
            </a:r>
            <a:r>
              <a:rPr lang="en" b="1"/>
              <a:t>attributen en relaties</a:t>
            </a:r>
            <a:r>
              <a:rPr lang="en"/>
              <a:t> te kunnen toewijzen aan meerdere Objecttypes zonder deze voor elk Objecttype expliciet te moeten herhalen. Het is een modelleringstechnische ingreep om complexiteit te reduceren.</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a:t>Een overerving wordt in de OTL aangeduid door een relatie van het type </a:t>
            </a:r>
            <a:r>
              <a:rPr lang="en" b="1" i="1"/>
              <a:t>Generalisatie</a:t>
            </a:r>
            <a:r>
              <a:rPr lang="en"/>
              <a:t>. Op basis van de generalisaties kan bepaald worden wat de </a:t>
            </a:r>
            <a:r>
              <a:rPr lang="en" i="1"/>
              <a:t>superklassen</a:t>
            </a:r>
            <a:r>
              <a:rPr lang="en"/>
              <a:t> zijn van een Klasse en kan dus ook de afdaling gedaan worden. Alle attributen en relaties van een superklasse</a:t>
            </a:r>
            <a:r>
              <a:rPr lang="en" i="1"/>
              <a:t> </a:t>
            </a:r>
            <a:r>
              <a:rPr lang="en"/>
              <a:t>zijn integraal van toepassing op een </a:t>
            </a:r>
            <a:r>
              <a:rPr lang="en" i="1"/>
              <a:t>subklasse</a:t>
            </a:r>
            <a:r>
              <a:rPr lang="en"/>
              <a:t>. Omgekeerd is dit niet het geval: superklassen erven geen attributen maar vooral geen relaties over van hun subklassen en ze kunnen deze dus ook niet doorgeven aan hun andere subklassen.</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b="1"/>
              <a:t>Instantieerbare klassen</a:t>
            </a:r>
            <a:r>
              <a:rPr lang="en"/>
              <a:t> (klassen waarover data uitgewisseld wordt)  die bij Objecttypes horen zijn alle klassen in de OTL die niet van het type “abstracte” zijn. Een abstracte klasse kan herkend worden doordat ze zich steeds bevindt in het </a:t>
            </a:r>
            <a:r>
              <a:rPr lang="en" b="1"/>
              <a:t>vocabularium abstracten</a:t>
            </a:r>
            <a:r>
              <a:rPr lang="en"/>
              <a:t> (</a:t>
            </a:r>
            <a:r>
              <a:rPr lang="en" u="sng">
                <a:solidFill>
                  <a:schemeClr val="hlink"/>
                </a:solidFill>
                <a:hlinkClick r:id="rId3"/>
              </a:rPr>
              <a:t>https://wegenenverkeer.data.vlaanderen.be/ns/abstracten/</a:t>
            </a:r>
            <a:r>
              <a:rPr lang="en"/>
              <a:t>).</a:t>
            </a:r>
            <a:endParaRPr/>
          </a:p>
          <a:p>
            <a:pPr marL="0" lvl="0" indent="0" algn="l" rtl="0">
              <a:spcBef>
                <a:spcPts val="0"/>
              </a:spcBef>
              <a:spcAft>
                <a:spcPts val="0"/>
              </a:spcAft>
              <a:buClr>
                <a:schemeClr val="dk1"/>
              </a:buClr>
              <a:buSzPts val="1100"/>
              <a:buFont typeface="Arial"/>
              <a:buNone/>
            </a:pPr>
            <a:endParaRPr b="1"/>
          </a:p>
          <a:p>
            <a:pPr marL="0" lvl="0" indent="0" algn="l" rtl="0">
              <a:lnSpc>
                <a:spcPct val="115000"/>
              </a:lnSpc>
              <a:spcBef>
                <a:spcPts val="0"/>
              </a:spcBef>
              <a:spcAft>
                <a:spcPts val="0"/>
              </a:spcAft>
              <a:buNone/>
            </a:pPr>
            <a:r>
              <a:rPr lang="en">
                <a:solidFill>
                  <a:schemeClr val="dk1"/>
                </a:solidFill>
              </a:rPr>
              <a:t>In de implementatiemodellen van de OTL wordt gebruik gemaakt van </a:t>
            </a:r>
            <a:r>
              <a:rPr lang="en" b="1">
                <a:solidFill>
                  <a:schemeClr val="dk1"/>
                </a:solidFill>
              </a:rPr>
              <a:t>overerving </a:t>
            </a:r>
            <a:r>
              <a:rPr lang="en">
                <a:solidFill>
                  <a:schemeClr val="dk1"/>
                </a:solidFill>
              </a:rPr>
              <a:t>tussen verschillende klassen. Deze overerving blijft zichtbaar in de implementatiemodellen maar moet opgelost worden om tot de juiste, volledige objecttypes te komen. Voor een </a:t>
            </a:r>
            <a:r>
              <a:rPr lang="en" b="1">
                <a:solidFill>
                  <a:schemeClr val="dk1"/>
                </a:solidFill>
              </a:rPr>
              <a:t>volledig en correct beeld</a:t>
            </a:r>
            <a:r>
              <a:rPr lang="en">
                <a:solidFill>
                  <a:schemeClr val="dk1"/>
                </a:solidFill>
              </a:rPr>
              <a:t> op een implementatiemodel moet gekeken worden naar de gecoördineerde, samengevoegde klassen. Het zijn enkel deze die</a:t>
            </a:r>
            <a:r>
              <a:rPr lang="en" b="1">
                <a:solidFill>
                  <a:schemeClr val="dk1"/>
                </a:solidFill>
              </a:rPr>
              <a:t> </a:t>
            </a:r>
            <a:r>
              <a:rPr lang="en">
                <a:solidFill>
                  <a:schemeClr val="dk1"/>
                </a:solidFill>
              </a:rPr>
              <a:t>instantieerbaar zijn en waarvoor data aangeleverd kan worden.</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621ead9fa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621ead9fa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40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658deddf0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658deddf0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72727"/>
                </a:solidFill>
              </a:rPr>
              <a:t>Een voorbeeld ter illustratie van het principe van overving en het gebruik van abstracten binnen het OTL: de </a:t>
            </a:r>
            <a:r>
              <a:rPr lang="en" i="1">
                <a:solidFill>
                  <a:srgbClr val="272727"/>
                </a:solidFill>
              </a:rPr>
              <a:t>Geleideconstructie</a:t>
            </a:r>
            <a:r>
              <a:rPr lang="en">
                <a:solidFill>
                  <a:srgbClr val="272727"/>
                </a:solidFill>
              </a:rPr>
              <a:t> en de </a:t>
            </a:r>
            <a:r>
              <a:rPr lang="en" i="1">
                <a:solidFill>
                  <a:srgbClr val="272727"/>
                </a:solidFill>
              </a:rPr>
              <a:t>Motorvangplank</a:t>
            </a:r>
            <a:r>
              <a:rPr lang="en">
                <a:solidFill>
                  <a:srgbClr val="272727"/>
                </a:solidFill>
              </a:rPr>
              <a:t>.</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None/>
            </a:pPr>
            <a:r>
              <a:rPr lang="en">
                <a:solidFill>
                  <a:srgbClr val="272727"/>
                </a:solidFill>
              </a:rPr>
              <a:t>Beide zijn Objecttypen binnen de OTL die overeenkomen met fysieke objecten waarover AWV data wil verzamelen en uitwisselen. Beide Objecttypes zijn als UML-Klassen opgenomen in het thematisch implementatiemodel </a:t>
            </a:r>
            <a:r>
              <a:rPr lang="en" i="1">
                <a:solidFill>
                  <a:srgbClr val="272727"/>
                </a:solidFill>
              </a:rPr>
              <a:t>Lijnvormige elementen</a:t>
            </a:r>
            <a:r>
              <a:rPr lang="en">
                <a:solidFill>
                  <a:srgbClr val="272727"/>
                </a:solidFill>
              </a:rPr>
              <a:t> (</a:t>
            </a:r>
            <a:r>
              <a:rPr lang="en" u="sng">
                <a:solidFill>
                  <a:schemeClr val="hlink"/>
                </a:solidFill>
                <a:hlinkClick r:id="rId3"/>
              </a:rPr>
              <a:t>https://wegenenverkeer-test.data.vlaanderen.be/doc/implementatiemodel/lijnvormige-elementen/</a:t>
            </a:r>
            <a:r>
              <a:rPr lang="en">
                <a:solidFill>
                  <a:srgbClr val="272727"/>
                </a:solidFill>
              </a:rPr>
              <a:t>). Een geleideconstructie en motorvangplank zijn aan elkaar bevestigd, in de OTL gerepresenteerd d.m.v. de  </a:t>
            </a:r>
            <a:r>
              <a:rPr lang="en" i="1">
                <a:solidFill>
                  <a:srgbClr val="272727"/>
                </a:solidFill>
              </a:rPr>
              <a:t>Bevestiging</a:t>
            </a:r>
            <a:r>
              <a:rPr lang="en">
                <a:solidFill>
                  <a:srgbClr val="272727"/>
                </a:solidFill>
              </a:rPr>
              <a:t>-relatie (relatie met onbestemde richting) tussen beide Objecttypen. Het Objecttype </a:t>
            </a:r>
            <a:r>
              <a:rPr lang="en" i="1">
                <a:solidFill>
                  <a:srgbClr val="272727"/>
                </a:solidFill>
              </a:rPr>
              <a:t>Geleideconstructie</a:t>
            </a:r>
            <a:r>
              <a:rPr lang="en">
                <a:solidFill>
                  <a:srgbClr val="272727"/>
                </a:solidFill>
              </a:rPr>
              <a:t> kan volgens de OTL ook aansluiten op het Objecttype </a:t>
            </a:r>
            <a:r>
              <a:rPr lang="en" i="1">
                <a:solidFill>
                  <a:srgbClr val="272727"/>
                </a:solidFill>
              </a:rPr>
              <a:t>Eindstuk</a:t>
            </a:r>
            <a:r>
              <a:rPr lang="en">
                <a:solidFill>
                  <a:srgbClr val="272727"/>
                </a:solidFill>
              </a:rPr>
              <a:t>. De omgekeerde relatie bestaat niet.</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None/>
            </a:pPr>
            <a:r>
              <a:rPr lang="en">
                <a:solidFill>
                  <a:srgbClr val="272727"/>
                </a:solidFill>
              </a:rPr>
              <a:t>Al bij al toch een mager beestje? Zeker als je gaat kijken naar welke attributen gevraagd worden?</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400"/>
              </a:spcBef>
              <a:spcAft>
                <a:spcPts val="0"/>
              </a:spcAft>
              <a:buClr>
                <a:schemeClr val="dk1"/>
              </a:buClr>
              <a:buSzPts val="1100"/>
              <a:buFont typeface="Arial"/>
              <a:buNone/>
            </a:pPr>
            <a:r>
              <a:rPr lang="en" sz="900">
                <a:solidFill>
                  <a:schemeClr val="dk1"/>
                </a:solidFill>
              </a:rPr>
              <a:t>Afbeelding: knipsel uit thematisch implementatie model </a:t>
            </a:r>
            <a:r>
              <a:rPr lang="en" sz="900" i="1">
                <a:solidFill>
                  <a:schemeClr val="dk1"/>
                </a:solidFill>
              </a:rPr>
              <a:t>Lijnvormige elementen</a:t>
            </a:r>
            <a:r>
              <a:rPr lang="en" sz="900">
                <a:solidFill>
                  <a:schemeClr val="dk1"/>
                </a:solidFill>
              </a:rPr>
              <a:t> </a:t>
            </a:r>
            <a:r>
              <a:rPr lang="en" sz="900" u="sng">
                <a:solidFill>
                  <a:schemeClr val="hlink"/>
                </a:solidFill>
                <a:hlinkClick r:id="rId3"/>
              </a:rPr>
              <a:t>https://wegenenverkeer-test.data.vlaanderen.be/doc/implementatiemodel/lijnvormige-elementen/</a:t>
            </a:r>
            <a:endParaRPr sz="900">
              <a:solidFill>
                <a:srgbClr val="272727"/>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658deddf0a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658deddf0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72727"/>
                </a:solidFill>
              </a:rPr>
              <a:t>Het implementatiemodel </a:t>
            </a:r>
            <a:r>
              <a:rPr lang="en" i="1">
                <a:solidFill>
                  <a:srgbClr val="272727"/>
                </a:solidFill>
              </a:rPr>
              <a:t>Lijnvormige element</a:t>
            </a:r>
            <a:r>
              <a:rPr lang="en">
                <a:solidFill>
                  <a:srgbClr val="272727"/>
                </a:solidFill>
              </a:rPr>
              <a:t> plaatst </a:t>
            </a:r>
            <a:r>
              <a:rPr lang="en" i="1">
                <a:solidFill>
                  <a:srgbClr val="272727"/>
                </a:solidFill>
              </a:rPr>
              <a:t>Geleideconstructie </a:t>
            </a:r>
            <a:r>
              <a:rPr lang="en">
                <a:solidFill>
                  <a:srgbClr val="272727"/>
                </a:solidFill>
              </a:rPr>
              <a:t>en </a:t>
            </a:r>
            <a:r>
              <a:rPr lang="en" i="1">
                <a:solidFill>
                  <a:srgbClr val="272727"/>
                </a:solidFill>
              </a:rPr>
              <a:t>Motorvangplank </a:t>
            </a:r>
            <a:r>
              <a:rPr lang="en">
                <a:solidFill>
                  <a:srgbClr val="272727"/>
                </a:solidFill>
              </a:rPr>
              <a:t>echter in een breder plaatje waarin Abstracten en overerving een belangrijke rol spelen.</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None/>
            </a:pPr>
            <a:r>
              <a:rPr lang="en">
                <a:solidFill>
                  <a:srgbClr val="272727"/>
                </a:solidFill>
              </a:rPr>
              <a:t>De generalisatie-relaties die expliciet getoond worden als UML-Generalisation maken al duidelijk dat de </a:t>
            </a:r>
            <a:r>
              <a:rPr lang="en" i="1">
                <a:solidFill>
                  <a:srgbClr val="272727"/>
                </a:solidFill>
              </a:rPr>
              <a:t>Geleideconstructie </a:t>
            </a:r>
            <a:r>
              <a:rPr lang="en">
                <a:solidFill>
                  <a:srgbClr val="272727"/>
                </a:solidFill>
              </a:rPr>
              <a:t>een subklasse is van de Abstracte </a:t>
            </a:r>
            <a:r>
              <a:rPr lang="en" i="1">
                <a:solidFill>
                  <a:srgbClr val="272727"/>
                </a:solidFill>
              </a:rPr>
              <a:t>AansluitendeConstructie</a:t>
            </a:r>
            <a:r>
              <a:rPr lang="en">
                <a:solidFill>
                  <a:srgbClr val="272727"/>
                </a:solidFill>
              </a:rPr>
              <a:t>. De </a:t>
            </a:r>
            <a:r>
              <a:rPr lang="en" i="1">
                <a:solidFill>
                  <a:srgbClr val="272727"/>
                </a:solidFill>
              </a:rPr>
              <a:t>SluitAanOp-relatie </a:t>
            </a:r>
            <a:r>
              <a:rPr lang="en">
                <a:solidFill>
                  <a:srgbClr val="272727"/>
                </a:solidFill>
              </a:rPr>
              <a:t>van </a:t>
            </a:r>
            <a:r>
              <a:rPr lang="en" i="1">
                <a:solidFill>
                  <a:srgbClr val="272727"/>
                </a:solidFill>
              </a:rPr>
              <a:t>AansluitendeConstructie </a:t>
            </a:r>
            <a:r>
              <a:rPr lang="en">
                <a:solidFill>
                  <a:srgbClr val="272727"/>
                </a:solidFill>
              </a:rPr>
              <a:t>wijst er op dat een instantie van het Objecttype (een concreet stuk </a:t>
            </a:r>
            <a:r>
              <a:rPr lang="en" i="1">
                <a:solidFill>
                  <a:srgbClr val="272727"/>
                </a:solidFill>
              </a:rPr>
              <a:t>AansluitendeConstructie</a:t>
            </a:r>
            <a:r>
              <a:rPr lang="en">
                <a:solidFill>
                  <a:srgbClr val="272727"/>
                </a:solidFill>
              </a:rPr>
              <a:t>) met een bepaalde richting kan aansluiten op een andere instantie van hetzelfde Objecttype. Als subklasse erft </a:t>
            </a:r>
            <a:r>
              <a:rPr lang="en" i="1">
                <a:solidFill>
                  <a:srgbClr val="272727"/>
                </a:solidFill>
              </a:rPr>
              <a:t>GeleideConstructie </a:t>
            </a:r>
            <a:r>
              <a:rPr lang="en">
                <a:solidFill>
                  <a:srgbClr val="272727"/>
                </a:solidFill>
              </a:rPr>
              <a:t>deze relatie over van zijn superklasse. Zo kan de ene instantie van </a:t>
            </a:r>
            <a:r>
              <a:rPr lang="en" i="1">
                <a:solidFill>
                  <a:srgbClr val="272727"/>
                </a:solidFill>
              </a:rPr>
              <a:t>Geleideconstructie </a:t>
            </a:r>
            <a:r>
              <a:rPr lang="en">
                <a:solidFill>
                  <a:srgbClr val="272727"/>
                </a:solidFill>
              </a:rPr>
              <a:t>aansluiten op de andere. </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None/>
            </a:pPr>
            <a:r>
              <a:rPr lang="en" i="1">
                <a:solidFill>
                  <a:srgbClr val="272727"/>
                </a:solidFill>
              </a:rPr>
              <a:t>AansluitendeConstructie </a:t>
            </a:r>
            <a:r>
              <a:rPr lang="en">
                <a:solidFill>
                  <a:srgbClr val="272727"/>
                </a:solidFill>
              </a:rPr>
              <a:t>is op haar beurt een subklasse van </a:t>
            </a:r>
            <a:r>
              <a:rPr lang="en" i="1">
                <a:solidFill>
                  <a:srgbClr val="272727"/>
                </a:solidFill>
              </a:rPr>
              <a:t>AfschermendeConstructie</a:t>
            </a:r>
            <a:r>
              <a:rPr lang="en">
                <a:solidFill>
                  <a:srgbClr val="272727"/>
                </a:solidFill>
              </a:rPr>
              <a:t>. </a:t>
            </a:r>
            <a:r>
              <a:rPr lang="en" i="1">
                <a:solidFill>
                  <a:srgbClr val="272727"/>
                </a:solidFill>
              </a:rPr>
              <a:t>AfschermendeConstructie </a:t>
            </a:r>
            <a:r>
              <a:rPr lang="en">
                <a:solidFill>
                  <a:srgbClr val="272727"/>
                </a:solidFill>
              </a:rPr>
              <a:t>heeft verschillende attributen en is het doel van een</a:t>
            </a:r>
            <a:r>
              <a:rPr lang="en" i="1">
                <a:solidFill>
                  <a:srgbClr val="272727"/>
                </a:solidFill>
              </a:rPr>
              <a:t> LigtOp</a:t>
            </a:r>
            <a:r>
              <a:rPr lang="en">
                <a:solidFill>
                  <a:srgbClr val="272727"/>
                </a:solidFill>
              </a:rPr>
              <a:t>-relatie die vertrekt </a:t>
            </a:r>
            <a:r>
              <a:rPr lang="en" i="1">
                <a:solidFill>
                  <a:srgbClr val="272727"/>
                </a:solidFill>
              </a:rPr>
              <a:t>GeluidswerendeConstructie</a:t>
            </a:r>
            <a:r>
              <a:rPr lang="en">
                <a:solidFill>
                  <a:srgbClr val="272727"/>
                </a:solidFill>
              </a:rPr>
              <a:t>. Overerving zorgt er voor de de </a:t>
            </a:r>
            <a:r>
              <a:rPr lang="en" i="1">
                <a:solidFill>
                  <a:srgbClr val="272727"/>
                </a:solidFill>
              </a:rPr>
              <a:t>Geleideconstructie </a:t>
            </a:r>
            <a:r>
              <a:rPr lang="en">
                <a:solidFill>
                  <a:srgbClr val="272727"/>
                </a:solidFill>
              </a:rPr>
              <a:t>ook deze attributen en relatie krijgt via </a:t>
            </a:r>
            <a:r>
              <a:rPr lang="en" i="1">
                <a:solidFill>
                  <a:srgbClr val="272727"/>
                </a:solidFill>
              </a:rPr>
              <a:t>AansluitendeConstructie</a:t>
            </a:r>
            <a:r>
              <a:rPr lang="en">
                <a:solidFill>
                  <a:srgbClr val="272727"/>
                </a:solidFill>
              </a:rPr>
              <a:t>. Nog een trapje hoger geldt hetzelfde voor de attributen en de relatie van </a:t>
            </a:r>
            <a:r>
              <a:rPr lang="en" i="1">
                <a:solidFill>
                  <a:srgbClr val="272727"/>
                </a:solidFill>
              </a:rPr>
              <a:t>LijnvormigElement</a:t>
            </a:r>
            <a:r>
              <a:rPr lang="en">
                <a:solidFill>
                  <a:srgbClr val="272727"/>
                </a:solidFill>
              </a:rPr>
              <a:t>.</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400"/>
              </a:spcBef>
              <a:spcAft>
                <a:spcPts val="0"/>
              </a:spcAft>
              <a:buClr>
                <a:schemeClr val="dk1"/>
              </a:buClr>
              <a:buSzPts val="1100"/>
              <a:buFont typeface="Arial"/>
              <a:buNone/>
            </a:pPr>
            <a:r>
              <a:rPr lang="en" sz="900">
                <a:solidFill>
                  <a:schemeClr val="dk1"/>
                </a:solidFill>
              </a:rPr>
              <a:t>Afbeelding: knipsel uit thematisch implementatie model </a:t>
            </a:r>
            <a:r>
              <a:rPr lang="en" sz="900" i="1">
                <a:solidFill>
                  <a:schemeClr val="dk1"/>
                </a:solidFill>
              </a:rPr>
              <a:t>Lijnvormige elementen</a:t>
            </a:r>
            <a:r>
              <a:rPr lang="en" sz="900">
                <a:solidFill>
                  <a:schemeClr val="dk1"/>
                </a:solidFill>
              </a:rPr>
              <a:t> </a:t>
            </a:r>
            <a:r>
              <a:rPr lang="en" sz="900" u="sng">
                <a:solidFill>
                  <a:schemeClr val="hlink"/>
                </a:solidFill>
                <a:hlinkClick r:id="rId3"/>
              </a:rPr>
              <a:t>https://wegenenverkeer-test.data.vlaanderen.be/doc/implementatiemodel/lijnvormige-elementen/</a:t>
            </a:r>
            <a:endParaRPr>
              <a:solidFill>
                <a:srgbClr val="272727"/>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65b10ab7a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65b10ab7a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72727"/>
                </a:solidFill>
              </a:rPr>
              <a:t>Naast de zichtbare generalisaties, erven de klassen op het diagram ook over van klassen die niet op het diagram staan. Omdat de klassen wél deel uitmaken van het Master Implementatie en de OTL als geheel, moet ook met deze klassen rekening gehouden worden. </a:t>
            </a:r>
            <a:endParaRPr>
              <a:solidFill>
                <a:srgbClr val="272727"/>
              </a:solidFill>
            </a:endParaRPr>
          </a:p>
          <a:p>
            <a:pPr marL="0" lvl="0" indent="0" algn="l" rtl="0">
              <a:spcBef>
                <a:spcPts val="0"/>
              </a:spcBef>
              <a:spcAft>
                <a:spcPts val="0"/>
              </a:spcAft>
              <a:buClr>
                <a:schemeClr val="dk1"/>
              </a:buClr>
              <a:buSzPts val="1100"/>
              <a:buFont typeface="Arial"/>
              <a:buNone/>
            </a:pPr>
            <a:endParaRPr>
              <a:solidFill>
                <a:srgbClr val="272727"/>
              </a:solidFill>
            </a:endParaRPr>
          </a:p>
          <a:p>
            <a:pPr marL="0" lvl="0" indent="0" algn="l" rtl="0">
              <a:spcBef>
                <a:spcPts val="0"/>
              </a:spcBef>
              <a:spcAft>
                <a:spcPts val="0"/>
              </a:spcAft>
              <a:buClr>
                <a:schemeClr val="dk1"/>
              </a:buClr>
              <a:buSzPts val="1100"/>
              <a:buFont typeface="Arial"/>
              <a:buNone/>
            </a:pPr>
            <a:r>
              <a:rPr lang="en">
                <a:solidFill>
                  <a:srgbClr val="272727"/>
                </a:solidFill>
              </a:rPr>
              <a:t>Superklassen van een subklasse die niet op het diagram staan, worden op het diagram schuingedrukt getoond in de rechterbovenhoek van de subklasse. Deze visualisatie is eerder specifiek voor Enterprise Architect en maakt geen deel uit van de UML-specificaties. Andere software waarin de diagrammen kunnen geraadpleegd worden d.m.v. het xmi-artefact van de OTL, kunnen dit op een andere manier weergeven of geven dit misschien niet weer. In de documentatie van het betrokken implementatiemodel zijn altijd alle superklassen van een Objecttype opgenomen, ook die superklassen die niet getoond zijn in het diagram van het implementatiemodel. Voor een subklasse wordt wel enkel de eigen superklasse getoond en niet de recursieve superklassen. Aangezien achter elke superklasse een hyperlink zit, kan je evenwel binnen de pagina eenvoudig navigeren naar de opeenvolgende superklassen.</a:t>
            </a:r>
            <a:endParaRPr>
              <a:solidFill>
                <a:srgbClr val="272727"/>
              </a:solidFill>
            </a:endParaRPr>
          </a:p>
          <a:p>
            <a:pPr marL="0" lvl="0" indent="0" algn="l" rtl="0">
              <a:spcBef>
                <a:spcPts val="0"/>
              </a:spcBef>
              <a:spcAft>
                <a:spcPts val="0"/>
              </a:spcAft>
              <a:buNone/>
            </a:pPr>
            <a:endParaRPr/>
          </a:p>
          <a:p>
            <a:pPr marL="0" lvl="0" indent="0" algn="l" rtl="0">
              <a:spcBef>
                <a:spcPts val="0"/>
              </a:spcBef>
              <a:spcAft>
                <a:spcPts val="0"/>
              </a:spcAft>
              <a:buNone/>
            </a:pPr>
            <a:r>
              <a:rPr lang="en"/>
              <a:t>In de afbeelding zijn die “verborgen” superklassen expliciet gemaakt </a:t>
            </a:r>
            <a:r>
              <a:rPr lang="en">
                <a:solidFill>
                  <a:schemeClr val="dk1"/>
                </a:solidFill>
              </a:rPr>
              <a:t>ter illustratie van het principe van overerving.</a:t>
            </a:r>
            <a:endParaRPr/>
          </a:p>
          <a:p>
            <a:pPr marL="0" lvl="0" indent="0" algn="l" rtl="0">
              <a:spcBef>
                <a:spcPts val="0"/>
              </a:spcBef>
              <a:spcAft>
                <a:spcPts val="0"/>
              </a:spcAft>
              <a:buNone/>
            </a:pPr>
            <a:endParaRPr/>
          </a:p>
          <a:p>
            <a:pPr marL="0" lvl="0" indent="0" algn="l" rtl="0">
              <a:spcBef>
                <a:spcPts val="400"/>
              </a:spcBef>
              <a:spcAft>
                <a:spcPts val="0"/>
              </a:spcAft>
              <a:buClr>
                <a:schemeClr val="dk1"/>
              </a:buClr>
              <a:buSzPts val="1100"/>
              <a:buFont typeface="Arial"/>
              <a:buNone/>
            </a:pPr>
            <a:r>
              <a:rPr lang="en" sz="900">
                <a:solidFill>
                  <a:schemeClr val="dk1"/>
                </a:solidFill>
              </a:rPr>
              <a:t>Afbeelding: samengesteld diagram met alle klassen van de Onderdelen Geleideconstructie en Motorvangplank. Gebaseerd op het thematisch implementatie model </a:t>
            </a:r>
            <a:r>
              <a:rPr lang="en" sz="900" i="1">
                <a:solidFill>
                  <a:schemeClr val="dk1"/>
                </a:solidFill>
              </a:rPr>
              <a:t>Lijnvormige elementen</a:t>
            </a:r>
            <a:r>
              <a:rPr lang="en" sz="900">
                <a:solidFill>
                  <a:schemeClr val="dk1"/>
                </a:solidFill>
              </a:rPr>
              <a:t> </a:t>
            </a:r>
            <a:r>
              <a:rPr lang="en" sz="900" u="sng">
                <a:solidFill>
                  <a:schemeClr val="hlink"/>
                </a:solidFill>
                <a:hlinkClick r:id="rId3"/>
              </a:rPr>
              <a:t>https://wegenenverkeer-test.data.vlaanderen.be/doc/implementatiemodel/lijnvormige-elementen/</a:t>
            </a:r>
            <a:endParaRPr sz="900">
              <a:solidFill>
                <a:srgbClr val="272727"/>
              </a:solidFill>
            </a:endParaRPr>
          </a:p>
          <a:p>
            <a:pPr marL="0" lvl="0" indent="0" algn="l" rtl="0">
              <a:spcBef>
                <a:spcPts val="400"/>
              </a:spcBef>
              <a:spcAft>
                <a:spcPts val="0"/>
              </a:spcAft>
              <a:buClr>
                <a:schemeClr val="dk1"/>
              </a:buClr>
              <a:buSzPts val="1100"/>
              <a:buFont typeface="Arial"/>
              <a:buNone/>
            </a:pPr>
            <a:endParaRPr sz="9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658deddf0a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658deddf0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72727"/>
                </a:solidFill>
              </a:rPr>
              <a:t>Rekening houdend met de recursieve superklassen van Geleideconstructie en Motorvangplank, krijgen deze Objecttypes opeens wel wat meer om het lijf: er zijn heel wat meer attributen en relaties bijgekomen. Het is ook in deze platgeslagen versie dat data uitgewisseld wordt voor concrete objecten die gebaseerd zijn op deze Objecttypen.</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None/>
            </a:pPr>
            <a:r>
              <a:rPr lang="en">
                <a:solidFill>
                  <a:srgbClr val="272727"/>
                </a:solidFill>
              </a:rPr>
              <a:t>Merk op dat Enterprise Architect het mogelijk maakt om de overgeërfde attributen op een diagram  te tonen in de subklasse klasse maar niet de overgeërfde relaties. De afbeelding van deze slide is een manuele herwerking van een bestaand diagram die er voor zorgt dat in het model dat gebaseerd wordt op dit diagram, de relaties dubbel zullen voorkomen: een keer via de overerving en een keer o.w.v. de rechtstreekse relatie. In de OTL zit deze verdubbeling niet! </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None/>
            </a:pPr>
            <a:r>
              <a:rPr lang="en">
                <a:solidFill>
                  <a:srgbClr val="272727"/>
                </a:solidFill>
              </a:rPr>
              <a:t>De enige volledig geconsolideerde versie van een Objecttype is terug te vinden in het SQLite artefact van de OTL. Daarin vind je zowel alle attributen en alle relaties van een Objecttype terug. </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400"/>
              </a:spcBef>
              <a:spcAft>
                <a:spcPts val="0"/>
              </a:spcAft>
              <a:buClr>
                <a:schemeClr val="dk1"/>
              </a:buClr>
              <a:buSzPts val="1100"/>
              <a:buFont typeface="Arial"/>
              <a:buNone/>
            </a:pPr>
            <a:r>
              <a:rPr lang="en" sz="900">
                <a:solidFill>
                  <a:schemeClr val="dk1"/>
                </a:solidFill>
              </a:rPr>
              <a:t>Afbeelding: gecoördineerde versie van de Onderdelen Geleideconstructie en Motervangplank obv. hun (iteratieve) superklassen volgens de attributen van die superklassen en hun relaties. Gebaseerd op het thematisch implementatie model </a:t>
            </a:r>
            <a:r>
              <a:rPr lang="en" sz="900" i="1">
                <a:solidFill>
                  <a:schemeClr val="dk1"/>
                </a:solidFill>
              </a:rPr>
              <a:t>Lijnvormige elementen</a:t>
            </a:r>
            <a:r>
              <a:rPr lang="en" sz="900">
                <a:solidFill>
                  <a:schemeClr val="dk1"/>
                </a:solidFill>
              </a:rPr>
              <a:t> </a:t>
            </a:r>
            <a:r>
              <a:rPr lang="en" sz="900" u="sng">
                <a:solidFill>
                  <a:schemeClr val="hlink"/>
                </a:solidFill>
                <a:hlinkClick r:id="rId3"/>
              </a:rPr>
              <a:t>https://wegenenverkeer-test.data.vlaanderen.be/doc/implementatiemodel/lijnvormige-elementen/</a:t>
            </a:r>
            <a:endParaRPr>
              <a:solidFill>
                <a:srgbClr val="272727"/>
              </a:solidFill>
            </a:endParaRPr>
          </a:p>
          <a:p>
            <a:pPr marL="0" lvl="0" indent="0" algn="l" rtl="0">
              <a:spcBef>
                <a:spcPts val="400"/>
              </a:spcBef>
              <a:spcAft>
                <a:spcPts val="0"/>
              </a:spcAft>
              <a:buClr>
                <a:schemeClr val="dk1"/>
              </a:buClr>
              <a:buSzPts val="1100"/>
              <a:buFont typeface="Arial"/>
              <a:buNone/>
            </a:pPr>
            <a:endParaRPr sz="9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658deddf0a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658deddf0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72727"/>
                </a:solidFill>
              </a:rPr>
              <a:t>Abstracten zijn verzameld in een </a:t>
            </a:r>
            <a:r>
              <a:rPr lang="en" b="1">
                <a:solidFill>
                  <a:srgbClr val="272727"/>
                </a:solidFill>
              </a:rPr>
              <a:t>eigen Vocabularium</a:t>
            </a:r>
            <a:r>
              <a:rPr lang="en">
                <a:solidFill>
                  <a:srgbClr val="272727"/>
                </a:solidFill>
              </a:rPr>
              <a:t> en hebben zo een eigen namespace binnen het OTL: </a:t>
            </a:r>
            <a:r>
              <a:rPr lang="en" u="sng">
                <a:solidFill>
                  <a:schemeClr val="hlink"/>
                </a:solidFill>
                <a:hlinkClick r:id="rId3"/>
              </a:rPr>
              <a:t>https://wegenenverkeer-test.data.vlaanderen.be/ns/abstracten/</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None/>
            </a:pPr>
            <a:r>
              <a:rPr lang="en">
                <a:solidFill>
                  <a:srgbClr val="272727"/>
                </a:solidFill>
              </a:rPr>
              <a:t>In de </a:t>
            </a:r>
            <a:r>
              <a:rPr lang="en" b="1">
                <a:solidFill>
                  <a:srgbClr val="272727"/>
                </a:solidFill>
              </a:rPr>
              <a:t>diagrammen</a:t>
            </a:r>
            <a:r>
              <a:rPr lang="en">
                <a:solidFill>
                  <a:srgbClr val="272727"/>
                </a:solidFill>
              </a:rPr>
              <a:t> die een visualisatie zijn van een implementatiemodel, zijn Abstracten herkenbaar omdat hun naam </a:t>
            </a:r>
            <a:r>
              <a:rPr lang="en" b="1">
                <a:solidFill>
                  <a:srgbClr val="272727"/>
                </a:solidFill>
              </a:rPr>
              <a:t>schuingedrukt </a:t>
            </a:r>
            <a:r>
              <a:rPr lang="en">
                <a:solidFill>
                  <a:srgbClr val="272727"/>
                </a:solidFill>
              </a:rPr>
              <a:t>weergegeven is. Eigen aan Enterprise Architect waarin de diagrammen gemaakt zijn en de OTL beheerd wordt,  is dat de software de superklassen van een element die niet op het diagram voorkomen, weergeeft in de rechterbovenhoek van het element. Zo kan je altijd zien van welke andere Abstracten een element ook overerft.</a:t>
            </a: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Clr>
                <a:schemeClr val="dk1"/>
              </a:buClr>
              <a:buSzPts val="1100"/>
              <a:buFont typeface="Arial"/>
              <a:buNone/>
            </a:pPr>
            <a:r>
              <a:rPr lang="en">
                <a:solidFill>
                  <a:srgbClr val="272727"/>
                </a:solidFill>
              </a:rPr>
              <a:t>Alleen een Abstracte kan een superklasse zijn, doel van een Generalisatie-relatie. Een Abstracte kan wel een subklasse zijn van een andere Abstracte. </a:t>
            </a:r>
            <a:endParaRPr>
              <a:solidFill>
                <a:srgbClr val="272727"/>
              </a:solidFill>
            </a:endParaRPr>
          </a:p>
          <a:p>
            <a:pPr marL="0" lvl="0" indent="0" algn="l" rtl="0">
              <a:spcBef>
                <a:spcPts val="0"/>
              </a:spcBef>
              <a:spcAft>
                <a:spcPts val="0"/>
              </a:spcAft>
              <a:buClr>
                <a:schemeClr val="dk1"/>
              </a:buClr>
              <a:buSzPts val="1100"/>
              <a:buFont typeface="Arial"/>
              <a:buNone/>
            </a:pPr>
            <a:r>
              <a:rPr lang="en">
                <a:solidFill>
                  <a:srgbClr val="272727"/>
                </a:solidFill>
              </a:rPr>
              <a:t>In het vocabularium van andere types OTL-elementen zijn de rechtstreekse superklassen van een Objecttype ook terug te vinden onder de kop </a:t>
            </a:r>
            <a:r>
              <a:rPr lang="en" i="1">
                <a:solidFill>
                  <a:srgbClr val="272727"/>
                </a:solidFill>
              </a:rPr>
              <a:t>Specialisatie van</a:t>
            </a:r>
            <a:r>
              <a:rPr lang="en">
                <a:solidFill>
                  <a:srgbClr val="272727"/>
                </a:solidFill>
              </a:rPr>
              <a:t>.</a:t>
            </a:r>
            <a:endParaRPr>
              <a:solidFill>
                <a:srgbClr val="272727"/>
              </a:solidFill>
            </a:endParaRPr>
          </a:p>
          <a:p>
            <a:pPr marL="0" lvl="0" indent="0" algn="l" rtl="0">
              <a:spcBef>
                <a:spcPts val="0"/>
              </a:spcBef>
              <a:spcAft>
                <a:spcPts val="0"/>
              </a:spcAft>
              <a:buNone/>
            </a:pPr>
            <a:r>
              <a:rPr lang="en">
                <a:solidFill>
                  <a:srgbClr val="272727"/>
                </a:solidFill>
              </a:rPr>
              <a:t>Als superklassen zijn ze ook terug te vinden de documentatie van de implementatiemodellen bij de Objecttypen die er van overerven als subklasse onder de kop </a:t>
            </a:r>
            <a:r>
              <a:rPr lang="en" i="1">
                <a:solidFill>
                  <a:srgbClr val="272727"/>
                </a:solidFill>
              </a:rPr>
              <a:t>Subklasse van</a:t>
            </a:r>
            <a:r>
              <a:rPr lang="en"/>
              <a:t> van de subklasse.</a:t>
            </a:r>
            <a:r>
              <a:rPr lang="en">
                <a:solidFill>
                  <a:srgbClr val="272727"/>
                </a:solidFill>
              </a:rPr>
              <a:t>.</a:t>
            </a:r>
            <a:endParaRPr>
              <a:solidFill>
                <a:srgbClr val="272727"/>
              </a:solidFill>
            </a:endParaRPr>
          </a:p>
          <a:p>
            <a:pPr marL="0" lvl="0" indent="0" algn="l" rtl="0">
              <a:spcBef>
                <a:spcPts val="0"/>
              </a:spcBef>
              <a:spcAft>
                <a:spcPts val="0"/>
              </a:spcAft>
              <a:buClr>
                <a:schemeClr val="dk1"/>
              </a:buClr>
              <a:buSzPts val="1100"/>
              <a:buFont typeface="Arial"/>
              <a:buNone/>
            </a:pPr>
            <a:endParaRPr>
              <a:solidFill>
                <a:srgbClr val="272727"/>
              </a:solidFill>
            </a:endParaRPr>
          </a:p>
          <a:p>
            <a:pPr marL="0" lvl="0" indent="0" algn="l" rtl="0">
              <a:spcBef>
                <a:spcPts val="0"/>
              </a:spcBef>
              <a:spcAft>
                <a:spcPts val="0"/>
              </a:spcAft>
              <a:buNone/>
            </a:pPr>
            <a:endParaRPr>
              <a:solidFill>
                <a:srgbClr val="272727"/>
              </a:solidFill>
            </a:endParaRPr>
          </a:p>
          <a:p>
            <a:pPr marL="0" lvl="0" indent="0" algn="l" rtl="0">
              <a:spcBef>
                <a:spcPts val="0"/>
              </a:spcBef>
              <a:spcAft>
                <a:spcPts val="0"/>
              </a:spcAft>
              <a:buClr>
                <a:schemeClr val="dk1"/>
              </a:buClr>
              <a:buSzPts val="1100"/>
              <a:buFont typeface="Arial"/>
              <a:buNone/>
            </a:pPr>
            <a:r>
              <a:rPr lang="en" sz="900">
                <a:solidFill>
                  <a:srgbClr val="272727"/>
                </a:solidFill>
              </a:rPr>
              <a:t>Afbeelding links: knipsel uit het diagram van het thematisch implementatie model </a:t>
            </a:r>
            <a:r>
              <a:rPr lang="en" sz="900" i="1">
                <a:solidFill>
                  <a:srgbClr val="272727"/>
                </a:solidFill>
              </a:rPr>
              <a:t>Lijnvormige elementen </a:t>
            </a:r>
            <a:r>
              <a:rPr lang="en" sz="900" u="sng">
                <a:solidFill>
                  <a:schemeClr val="hlink"/>
                </a:solidFill>
                <a:hlinkClick r:id="rId4"/>
              </a:rPr>
              <a:t>https://wegenenverkeer-test.data.vlaanderen.be/doc/implementatiemodel/lijnvormige-elementen</a:t>
            </a:r>
            <a:endParaRPr sz="900">
              <a:solidFill>
                <a:srgbClr val="272727"/>
              </a:solidFill>
            </a:endParaRPr>
          </a:p>
          <a:p>
            <a:pPr marL="0" lvl="0" indent="0" algn="l" rtl="0">
              <a:spcBef>
                <a:spcPts val="0"/>
              </a:spcBef>
              <a:spcAft>
                <a:spcPts val="0"/>
              </a:spcAft>
              <a:buClr>
                <a:schemeClr val="dk1"/>
              </a:buClr>
              <a:buSzPts val="1100"/>
              <a:buFont typeface="Arial"/>
              <a:buNone/>
            </a:pPr>
            <a:r>
              <a:rPr lang="en" sz="900">
                <a:solidFill>
                  <a:srgbClr val="272727"/>
                </a:solidFill>
              </a:rPr>
              <a:t>Afbeelding rechtsboven: knipsel uit Vocabularium </a:t>
            </a:r>
            <a:r>
              <a:rPr lang="en" sz="900" i="1">
                <a:solidFill>
                  <a:srgbClr val="272727"/>
                </a:solidFill>
              </a:rPr>
              <a:t>Onderdelen</a:t>
            </a:r>
            <a:r>
              <a:rPr lang="en" sz="900">
                <a:solidFill>
                  <a:srgbClr val="272727"/>
                </a:solidFill>
              </a:rPr>
              <a:t> </a:t>
            </a:r>
            <a:r>
              <a:rPr lang="en" sz="900" u="sng">
                <a:solidFill>
                  <a:schemeClr val="hlink"/>
                </a:solidFill>
                <a:hlinkClick r:id="rId5"/>
              </a:rPr>
              <a:t>https://wegenenverkeer-test.data.vlaanderen.be/ns/onderdeel/#Geleideconstructie</a:t>
            </a:r>
            <a:endParaRPr sz="900">
              <a:solidFill>
                <a:srgbClr val="272727"/>
              </a:solidFill>
            </a:endParaRPr>
          </a:p>
          <a:p>
            <a:pPr marL="0" lvl="0" indent="0" algn="l" rtl="0">
              <a:spcBef>
                <a:spcPts val="0"/>
              </a:spcBef>
              <a:spcAft>
                <a:spcPts val="0"/>
              </a:spcAft>
              <a:buClr>
                <a:schemeClr val="dk1"/>
              </a:buClr>
              <a:buSzPts val="1100"/>
              <a:buFont typeface="Arial"/>
              <a:buNone/>
            </a:pPr>
            <a:r>
              <a:rPr lang="en" sz="900">
                <a:solidFill>
                  <a:srgbClr val="272727"/>
                </a:solidFill>
              </a:rPr>
              <a:t>Afbeelding rechtsonder: knipsel uit de documentatie bij het thematisch implementatie model </a:t>
            </a:r>
            <a:r>
              <a:rPr lang="en" sz="900" i="1">
                <a:solidFill>
                  <a:srgbClr val="272727"/>
                </a:solidFill>
              </a:rPr>
              <a:t>Lijnvormige elementen</a:t>
            </a:r>
            <a:r>
              <a:rPr lang="en" sz="900">
                <a:solidFill>
                  <a:srgbClr val="272727"/>
                </a:solidFill>
              </a:rPr>
              <a:t> </a:t>
            </a:r>
            <a:r>
              <a:rPr lang="en" sz="900" u="sng">
                <a:solidFill>
                  <a:schemeClr val="hlink"/>
                </a:solidFill>
                <a:hlinkClick r:id="rId4"/>
              </a:rPr>
              <a:t>https://wegenenverkeer-test.data.vlaanderen.be/doc/implementatiemodel/lijnvormige-elementen/#Geleideconstructie</a:t>
            </a:r>
            <a:endParaRPr sz="900">
              <a:solidFill>
                <a:srgbClr val="272727"/>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621ead9fa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621ead9fa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Attributen hebben een datatype. De </a:t>
            </a:r>
            <a:r>
              <a:rPr lang="en" b="1"/>
              <a:t>OTL legt ook alle datatypen vast</a:t>
            </a:r>
            <a:r>
              <a:rPr lang="en"/>
              <a:t> die gebruikt worden door attributen van Klassen van de OTL. Net als elk Objecttype en elk attribuut, heeft elk datatype zijn </a:t>
            </a:r>
            <a:r>
              <a:rPr lang="en" b="1"/>
              <a:t>eigen definitie</a:t>
            </a:r>
            <a:r>
              <a:rPr lang="en"/>
              <a:t> en vastgelegde betekenis. </a:t>
            </a:r>
            <a:r>
              <a:rPr lang="en" b="1"/>
              <a:t>Binnen de OTL kunnen ook uitsluitend datatypen gebruikt worden die de OTL zelf definiëert</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In tegenstelling tot attributen die uniek zijn voor elke Klasse waarin ze gebruikt worden, kunnen datatypes van de OTL wel </a:t>
            </a:r>
            <a:r>
              <a:rPr lang="en" b="1"/>
              <a:t>hergebruikt worden</a:t>
            </a:r>
            <a:r>
              <a:rPr lang="en"/>
              <a:t>. Twee verschillende attributen kunnen maw. gebruik maken van hetzelfde datatype.</a:t>
            </a:r>
            <a:endParaRPr/>
          </a:p>
          <a:p>
            <a:pPr marL="0" lvl="0" indent="0" algn="l" rtl="0">
              <a:spcBef>
                <a:spcPts val="0"/>
              </a:spcBef>
              <a:spcAft>
                <a:spcPts val="0"/>
              </a:spcAft>
              <a:buNone/>
            </a:pPr>
            <a:endParaRPr/>
          </a:p>
          <a:p>
            <a:pPr marL="0" lvl="0" indent="0" algn="l" rtl="0">
              <a:spcBef>
                <a:spcPts val="0"/>
              </a:spcBef>
              <a:spcAft>
                <a:spcPts val="0"/>
              </a:spcAft>
              <a:buNone/>
            </a:pPr>
            <a:r>
              <a:rPr lang="en"/>
              <a:t>Het OTL kent enkele soorten datatype:</a:t>
            </a:r>
            <a:endParaRPr/>
          </a:p>
          <a:p>
            <a:pPr marL="457200" lvl="0" indent="-298450" algn="l" rtl="0">
              <a:spcBef>
                <a:spcPts val="0"/>
              </a:spcBef>
              <a:spcAft>
                <a:spcPts val="0"/>
              </a:spcAft>
              <a:buSzPts val="1100"/>
              <a:buChar char="●"/>
            </a:pPr>
            <a:r>
              <a:rPr lang="en"/>
              <a:t>Het </a:t>
            </a:r>
            <a:r>
              <a:rPr lang="en" b="1"/>
              <a:t>primitief </a:t>
            </a:r>
            <a:r>
              <a:rPr lang="en"/>
              <a:t>datatype dat eenduidig de klassieke datatypen vastlegt ongeacht de technologie waarmee data uitgewisseld wordt.</a:t>
            </a:r>
            <a:endParaRPr/>
          </a:p>
          <a:p>
            <a:pPr marL="457200" lvl="0" indent="-298450" algn="l" rtl="0">
              <a:spcBef>
                <a:spcPts val="0"/>
              </a:spcBef>
              <a:spcAft>
                <a:spcPts val="0"/>
              </a:spcAft>
              <a:buSzPts val="1100"/>
              <a:buChar char="●"/>
            </a:pPr>
            <a:r>
              <a:rPr lang="en"/>
              <a:t>Een </a:t>
            </a:r>
            <a:r>
              <a:rPr lang="en" b="1"/>
              <a:t>eenvoudig </a:t>
            </a:r>
            <a:r>
              <a:rPr lang="en"/>
              <a:t>datatype voor het vatten van een enkele waarde.</a:t>
            </a:r>
            <a:endParaRPr/>
          </a:p>
          <a:p>
            <a:pPr marL="457200" lvl="0" indent="-298450" algn="l" rtl="0">
              <a:spcBef>
                <a:spcPts val="0"/>
              </a:spcBef>
              <a:spcAft>
                <a:spcPts val="0"/>
              </a:spcAft>
              <a:buSzPts val="1100"/>
              <a:buChar char="●"/>
            </a:pPr>
            <a:r>
              <a:rPr lang="en" b="1"/>
              <a:t>Kwantitieve waarden</a:t>
            </a:r>
            <a:r>
              <a:rPr lang="en"/>
              <a:t> die een enkele waarde vatten maar een strikte beperking bevatten die de waarde interpreteerbaar maken voor een machine.</a:t>
            </a:r>
            <a:endParaRPr/>
          </a:p>
          <a:p>
            <a:pPr marL="457200" lvl="0" indent="-298450" algn="l" rtl="0">
              <a:spcBef>
                <a:spcPts val="0"/>
              </a:spcBef>
              <a:spcAft>
                <a:spcPts val="0"/>
              </a:spcAft>
              <a:buSzPts val="1100"/>
              <a:buChar char="●"/>
            </a:pPr>
            <a:r>
              <a:rPr lang="en"/>
              <a:t>Een </a:t>
            </a:r>
            <a:r>
              <a:rPr lang="en" b="1"/>
              <a:t>complex </a:t>
            </a:r>
            <a:r>
              <a:rPr lang="en"/>
              <a:t>datatype waarmee meerdere waarden van verschillende aard gevat worden voor hetzelfde attribuut.</a:t>
            </a:r>
            <a:endParaRPr/>
          </a:p>
          <a:p>
            <a:pPr marL="457200" lvl="0" indent="-298450" algn="l" rtl="0">
              <a:spcBef>
                <a:spcPts val="0"/>
              </a:spcBef>
              <a:spcAft>
                <a:spcPts val="0"/>
              </a:spcAft>
              <a:buSzPts val="1100"/>
              <a:buChar char="●"/>
            </a:pPr>
            <a:r>
              <a:rPr lang="en"/>
              <a:t>Een </a:t>
            </a:r>
            <a:r>
              <a:rPr lang="en" b="1"/>
              <a:t>union </a:t>
            </a:r>
            <a:r>
              <a:rPr lang="en"/>
              <a:t>datatype dat aangeeft dat een attribuut een waarde heeft voor slechts één van de mogelijke kenmerken van het datatype.</a:t>
            </a:r>
            <a:endParaRPr/>
          </a:p>
          <a:p>
            <a:pPr marL="0" lvl="0" indent="0" algn="l" rtl="0">
              <a:spcBef>
                <a:spcPts val="0"/>
              </a:spcBef>
              <a:spcAft>
                <a:spcPts val="0"/>
              </a:spcAft>
              <a:buNone/>
            </a:pPr>
            <a:endParaRPr/>
          </a:p>
          <a:p>
            <a:pPr marL="0" lvl="0" indent="0" algn="l" rtl="0">
              <a:spcBef>
                <a:spcPts val="0"/>
              </a:spcBef>
              <a:spcAft>
                <a:spcPts val="0"/>
              </a:spcAft>
              <a:buNone/>
            </a:pPr>
            <a:r>
              <a:rPr lang="en"/>
              <a:t>Het </a:t>
            </a:r>
            <a:r>
              <a:rPr lang="en" b="1"/>
              <a:t>Eenvoudig Datatype</a:t>
            </a:r>
            <a:r>
              <a:rPr lang="en"/>
              <a:t> maakt het mogelijk één waarde van een bepaald type op te slaan voor een attribuut:</a:t>
            </a:r>
            <a:endParaRPr/>
          </a:p>
          <a:p>
            <a:pPr marL="457200" lvl="0" indent="-298450" algn="l" rtl="0">
              <a:spcBef>
                <a:spcPts val="0"/>
              </a:spcBef>
              <a:spcAft>
                <a:spcPts val="0"/>
              </a:spcAft>
              <a:buSzPts val="1100"/>
              <a:buChar char="●"/>
            </a:pPr>
            <a:r>
              <a:rPr lang="en"/>
              <a:t>Elk Eenvoudig Datatype heeft een eigen definitie en een vastgelegde betekenis.</a:t>
            </a:r>
            <a:endParaRPr/>
          </a:p>
          <a:p>
            <a:pPr marL="457200" lvl="0" indent="-298450" algn="l" rtl="0">
              <a:spcBef>
                <a:spcPts val="0"/>
              </a:spcBef>
              <a:spcAft>
                <a:spcPts val="0"/>
              </a:spcAft>
              <a:buSzPts val="1100"/>
              <a:buChar char="●"/>
            </a:pPr>
            <a:r>
              <a:rPr lang="en"/>
              <a:t>Het type van de mogelijke waarde is op zijn beurt vastgelegd als datatype van het attribuut.</a:t>
            </a:r>
            <a:endParaRPr/>
          </a:p>
          <a:p>
            <a:pPr marL="457200" lvl="0" indent="-298450" algn="l" rtl="0">
              <a:spcBef>
                <a:spcPts val="0"/>
              </a:spcBef>
              <a:spcAft>
                <a:spcPts val="0"/>
              </a:spcAft>
              <a:buSzPts val="1100"/>
              <a:buChar char="●"/>
            </a:pPr>
            <a:r>
              <a:rPr lang="en"/>
              <a:t>Het attribuut dat gebruik maakt van het Datatype kan een kardinaliteit hebben die moet gerespecteerd worden.</a:t>
            </a:r>
            <a:endParaRPr/>
          </a:p>
          <a:p>
            <a:pPr marL="457200" lvl="0" indent="-298450" algn="l" rtl="0">
              <a:spcBef>
                <a:spcPts val="0"/>
              </a:spcBef>
              <a:spcAft>
                <a:spcPts val="0"/>
              </a:spcAft>
              <a:buSzPts val="1100"/>
              <a:buChar char="●"/>
            </a:pPr>
            <a:r>
              <a:rPr lang="en"/>
              <a:t>Het is herkenbaar aan de prefix </a:t>
            </a:r>
            <a:r>
              <a:rPr lang="en" b="1"/>
              <a:t>‘Dte’ </a:t>
            </a:r>
            <a:r>
              <a:rPr lang="en"/>
              <a:t>in de naam.</a:t>
            </a:r>
            <a:endParaRPr/>
          </a:p>
          <a:p>
            <a:pPr marL="457200" lvl="0" indent="-298450" algn="l" rtl="0">
              <a:spcBef>
                <a:spcPts val="0"/>
              </a:spcBef>
              <a:spcAft>
                <a:spcPts val="0"/>
              </a:spcAft>
              <a:buSzPts val="1100"/>
              <a:buChar char="●"/>
            </a:pPr>
            <a:r>
              <a:rPr lang="en"/>
              <a:t>Eenvoudige Datatypes hebben een </a:t>
            </a:r>
            <a:r>
              <a:rPr lang="en" b="1"/>
              <a:t>eigen implementatiemodel</a:t>
            </a:r>
            <a:r>
              <a:rPr lang="en"/>
              <a:t> (</a:t>
            </a:r>
            <a:r>
              <a:rPr lang="en" u="sng">
                <a:solidFill>
                  <a:schemeClr val="hlink"/>
                </a:solidFill>
                <a:hlinkClick r:id="rId3"/>
              </a:rPr>
              <a:t>https://wegenenverkeer-test.data.vlaanderen.be/doc/implementatiemodel/eenvoudige-datatypes/</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Het </a:t>
            </a:r>
            <a:r>
              <a:rPr lang="en" b="1"/>
              <a:t>Primitief Datatype</a:t>
            </a:r>
            <a:r>
              <a:rPr lang="en"/>
              <a:t> legt eenduidig vaak gebruikte datatypes vast onafhankelijk van de technologie waarmee de data van de attributen gevat en uitgewisseld worden. Voorbeelden zijn </a:t>
            </a:r>
            <a:r>
              <a:rPr lang="en">
                <a:solidFill>
                  <a:schemeClr val="dk1"/>
                </a:solidFill>
              </a:rPr>
              <a:t>Boolean, Datum, DatumTijd. Primitieve Datatypen:</a:t>
            </a:r>
            <a:endParaRPr/>
          </a:p>
          <a:p>
            <a:pPr marL="457200" lvl="0" indent="-298450" algn="l" rtl="0">
              <a:spcBef>
                <a:spcPts val="0"/>
              </a:spcBef>
              <a:spcAft>
                <a:spcPts val="0"/>
              </a:spcAft>
              <a:buSzPts val="1100"/>
              <a:buChar char="●"/>
            </a:pPr>
            <a:r>
              <a:rPr lang="en"/>
              <a:t>Hebben geen </a:t>
            </a:r>
            <a:r>
              <a:rPr lang="en" b="1"/>
              <a:t>eigen prefix</a:t>
            </a:r>
            <a:r>
              <a:rPr lang="en"/>
              <a:t>.</a:t>
            </a:r>
            <a:endParaRPr/>
          </a:p>
          <a:p>
            <a:pPr marL="457200" lvl="0" indent="-298450" algn="l" rtl="0">
              <a:spcBef>
                <a:spcPts val="0"/>
              </a:spcBef>
              <a:spcAft>
                <a:spcPts val="0"/>
              </a:spcAft>
              <a:buSzPts val="1100"/>
              <a:buChar char="●"/>
            </a:pPr>
            <a:r>
              <a:rPr lang="en"/>
              <a:t>Hebben geen eigen implementatiemodel..</a:t>
            </a:r>
            <a:endParaRPr/>
          </a:p>
          <a:p>
            <a:pPr marL="457200" lvl="0" indent="-298450" algn="l" rtl="0">
              <a:spcBef>
                <a:spcPts val="0"/>
              </a:spcBef>
              <a:spcAft>
                <a:spcPts val="0"/>
              </a:spcAft>
              <a:buSzPts val="1100"/>
              <a:buChar char="●"/>
            </a:pPr>
            <a:r>
              <a:rPr lang="en"/>
              <a:t>Ze hebben wel een eigen definitie en hun betekenis ligt eenduidig vast.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marR="88900" lvl="0" indent="0" algn="l" rtl="0">
              <a:lnSpc>
                <a:spcPct val="120000"/>
              </a:lnSpc>
              <a:spcBef>
                <a:spcPts val="0"/>
              </a:spcBef>
              <a:spcAft>
                <a:spcPts val="500"/>
              </a:spcAft>
              <a:buNone/>
            </a:pPr>
            <a:r>
              <a:rPr lang="en" sz="900"/>
              <a:t>Afbeelding: visuele voorstelling van verschillende datatypes</a:t>
            </a:r>
            <a:endParaRPr sz="9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65b10ab7a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65b10ab7a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Een </a:t>
            </a:r>
            <a:r>
              <a:rPr lang="en" b="1">
                <a:solidFill>
                  <a:schemeClr val="dk1"/>
                </a:solidFill>
              </a:rPr>
              <a:t>Complex Datatype</a:t>
            </a:r>
            <a:r>
              <a:rPr lang="en">
                <a:solidFill>
                  <a:schemeClr val="dk1"/>
                </a:solidFill>
              </a:rPr>
              <a:t> waarmee </a:t>
            </a:r>
            <a:r>
              <a:rPr lang="en" b="1">
                <a:solidFill>
                  <a:schemeClr val="dk1"/>
                </a:solidFill>
              </a:rPr>
              <a:t>meerdere waarden van verschillende aar</a:t>
            </a:r>
            <a:r>
              <a:rPr lang="en">
                <a:solidFill>
                  <a:schemeClr val="dk1"/>
                </a:solidFill>
              </a:rPr>
              <a:t>d vatten voor hetzelfde attribuut.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Elk Complex Datatype heeft een eigen definitie en een vastgelegde betekenis.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 vereiste waarden zijn vastgelegd als attributen van het element dat het Datatype representeert.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Voor elk attribuut moet een waarde aangeleverd worden volgens de kardinaliteit van het attribuut in kwestie.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Het type van elke waarde is op zijn beurt vastgelegd als datatype van het attribuut van het Complex Datatype.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Het is herkenbaar aan de prefix </a:t>
            </a:r>
            <a:r>
              <a:rPr lang="en" b="1">
                <a:solidFill>
                  <a:schemeClr val="dk1"/>
                </a:solidFill>
              </a:rPr>
              <a:t>‘Dtc’ </a:t>
            </a:r>
            <a:r>
              <a:rPr lang="en">
                <a:solidFill>
                  <a:schemeClr val="dk1"/>
                </a:solidFill>
              </a:rPr>
              <a:t>in de naam.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Complexe datatypes hebben een </a:t>
            </a:r>
            <a:r>
              <a:rPr lang="en" b="1">
                <a:solidFill>
                  <a:schemeClr val="dk1"/>
                </a:solidFill>
              </a:rPr>
              <a:t>eigen implementatimodel </a:t>
            </a:r>
            <a:r>
              <a:rPr lang="en">
                <a:solidFill>
                  <a:schemeClr val="dk1"/>
                </a:solidFill>
              </a:rPr>
              <a:t>(</a:t>
            </a:r>
            <a:r>
              <a:rPr lang="en" u="sng">
                <a:solidFill>
                  <a:schemeClr val="hlink"/>
                </a:solidFill>
                <a:hlinkClick r:id="rId3"/>
              </a:rPr>
              <a:t>https://wegenenverkeer-test.data.vlaanderen.be/doc/implementatiemodel/complexe-datatypes/</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De </a:t>
            </a:r>
            <a:r>
              <a:rPr lang="en" b="1">
                <a:solidFill>
                  <a:schemeClr val="dk1"/>
                </a:solidFill>
              </a:rPr>
              <a:t>Kwantitieve Waarde</a:t>
            </a:r>
            <a:r>
              <a:rPr lang="en">
                <a:solidFill>
                  <a:schemeClr val="dk1"/>
                </a:solidFill>
              </a:rPr>
              <a:t> vat een enkele waarde maar heeft bevat ook een strikte beperking die de </a:t>
            </a:r>
            <a:r>
              <a:rPr lang="en" b="1">
                <a:solidFill>
                  <a:schemeClr val="dk1"/>
                </a:solidFill>
              </a:rPr>
              <a:t>waarde interpreteerbaar maken voor een machine</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Elke Kwantitatieve Waarde heeft een eigen definitie en een vastgelegde betekenis.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Ze is herkenbaar aan de prefix ‘KwantWrdIn’ (Kwantitatieve Waarde in …) in de naam van het Datatype.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 beperking die de waarde interpreteerbaar maakt, wordt door de OTL meegeven als onveranderbare tekst die enkel kan gelezen worden.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Elk attribuut heeft een kardinaliteit van 1.</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marR="88900" lvl="0" indent="0" algn="l" rtl="0">
              <a:lnSpc>
                <a:spcPct val="100000"/>
              </a:lnSpc>
              <a:spcBef>
                <a:spcPts val="0"/>
              </a:spcBef>
              <a:spcAft>
                <a:spcPts val="0"/>
              </a:spcAft>
              <a:buNone/>
            </a:pPr>
            <a:r>
              <a:rPr lang="en" sz="900"/>
              <a:t>Afbeelding complex datatype: visuele weergave van datatype uit ondersteunend implementatie model </a:t>
            </a:r>
            <a:r>
              <a:rPr lang="en" sz="900" i="1"/>
              <a:t>Complexe datatypes</a:t>
            </a:r>
            <a:r>
              <a:rPr lang="en" sz="900"/>
              <a:t> </a:t>
            </a:r>
            <a:r>
              <a:rPr lang="en" sz="900" u="sng">
                <a:solidFill>
                  <a:schemeClr val="hlink"/>
                </a:solidFill>
                <a:hlinkClick r:id="rId3"/>
              </a:rPr>
              <a:t>https://wegenenverkeer-test.data.vlaanderen.be/doc/implementatiemodel/complexe-datatypes/</a:t>
            </a:r>
            <a:endParaRPr sz="900"/>
          </a:p>
          <a:p>
            <a:pPr marL="0" marR="88900" lvl="0" indent="0" algn="l" rtl="0">
              <a:lnSpc>
                <a:spcPct val="100000"/>
              </a:lnSpc>
              <a:spcBef>
                <a:spcPts val="500"/>
              </a:spcBef>
              <a:spcAft>
                <a:spcPts val="500"/>
              </a:spcAft>
              <a:buNone/>
            </a:pPr>
            <a:r>
              <a:rPr lang="en" sz="900"/>
              <a:t>Afbeelding kwantitatieve waarde: </a:t>
            </a:r>
            <a:r>
              <a:rPr lang="en" sz="900">
                <a:solidFill>
                  <a:schemeClr val="dk1"/>
                </a:solidFill>
              </a:rPr>
              <a:t>visuele weergave van datatype vastgelegd in </a:t>
            </a:r>
            <a:r>
              <a:rPr lang="en" sz="900" i="1">
                <a:solidFill>
                  <a:schemeClr val="dk1"/>
                </a:solidFill>
              </a:rPr>
              <a:t>Vocabularium Implementatieelement</a:t>
            </a:r>
            <a:r>
              <a:rPr lang="en" sz="900"/>
              <a:t> </a:t>
            </a:r>
            <a:r>
              <a:rPr lang="en" sz="900" u="sng">
                <a:solidFill>
                  <a:schemeClr val="hlink"/>
                </a:solidFill>
                <a:hlinkClick r:id="rId4"/>
              </a:rPr>
              <a:t>https://wegenenverkeer-test.data.vlaanderen.be/ns/implementatieelement/</a:t>
            </a:r>
            <a:endParaRPr sz="9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65b10ab7a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65b10ab7a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dk1"/>
                </a:solidFill>
              </a:rPr>
              <a:t>Het </a:t>
            </a:r>
            <a:r>
              <a:rPr lang="en" b="1">
                <a:solidFill>
                  <a:schemeClr val="dk1"/>
                </a:solidFill>
              </a:rPr>
              <a:t>Union Datatype</a:t>
            </a:r>
            <a:r>
              <a:rPr lang="en">
                <a:solidFill>
                  <a:schemeClr val="dk1"/>
                </a:solidFill>
              </a:rPr>
              <a:t> geeft een keuze voor het aanleveren van waarden voor een attribuut van een Objecttype. De attributen van een Union Datatype moeten gezien worden als een </a:t>
            </a:r>
            <a:r>
              <a:rPr lang="en" b="1">
                <a:solidFill>
                  <a:schemeClr val="dk1"/>
                </a:solidFill>
              </a:rPr>
              <a:t>keuzelijst </a:t>
            </a:r>
            <a:r>
              <a:rPr lang="en">
                <a:solidFill>
                  <a:schemeClr val="dk1"/>
                </a:solidFill>
              </a:rPr>
              <a:t>waaruit </a:t>
            </a:r>
            <a:r>
              <a:rPr lang="en" b="1">
                <a:solidFill>
                  <a:schemeClr val="dk1"/>
                </a:solidFill>
              </a:rPr>
              <a:t>exact één attribuut</a:t>
            </a:r>
            <a:r>
              <a:rPr lang="en">
                <a:solidFill>
                  <a:schemeClr val="dk1"/>
                </a:solidFill>
              </a:rPr>
              <a:t> -met overeenkomstige waarde(n)- moet gekozen worden bij het aanleveren en uitwisselen van gegevens. </a:t>
            </a:r>
            <a:endParaRPr>
              <a:solidFill>
                <a:schemeClr val="dk1"/>
              </a:solidFill>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Het Union Datatype is herkenbaar een de prefix </a:t>
            </a:r>
            <a:r>
              <a:rPr lang="en" b="1">
                <a:solidFill>
                  <a:schemeClr val="dk1"/>
                </a:solidFill>
              </a:rPr>
              <a:t>‘Dtu’ </a:t>
            </a:r>
            <a:r>
              <a:rPr lang="en">
                <a:solidFill>
                  <a:schemeClr val="dk1"/>
                </a:solidFill>
              </a:rPr>
              <a:t>in de naam</a:t>
            </a:r>
            <a:endParaRPr>
              <a:solidFill>
                <a:schemeClr val="dk1"/>
              </a:solidFill>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Elk attribuut heeft op zijn beurt een datatype dat een Eenvoudig of Complex Datatype kan zijn of een Kwantitatieve Waarde.</a:t>
            </a:r>
            <a:endParaRPr>
              <a:solidFill>
                <a:schemeClr val="dk1"/>
              </a:solidFill>
            </a:endParaRPr>
          </a:p>
          <a:p>
            <a:pPr marL="457200" lvl="0" indent="-298450" algn="l" rtl="0">
              <a:lnSpc>
                <a:spcPct val="150000"/>
              </a:lnSpc>
              <a:spcBef>
                <a:spcPts val="0"/>
              </a:spcBef>
              <a:spcAft>
                <a:spcPts val="0"/>
              </a:spcAft>
              <a:buSzPts val="1100"/>
              <a:buChar char="●"/>
            </a:pPr>
            <a:r>
              <a:rPr lang="en">
                <a:solidFill>
                  <a:schemeClr val="dk1"/>
                </a:solidFill>
              </a:rPr>
              <a:t>Union Datatypes hebben een</a:t>
            </a:r>
            <a:r>
              <a:rPr lang="en" b="1">
                <a:solidFill>
                  <a:schemeClr val="dk1"/>
                </a:solidFill>
              </a:rPr>
              <a:t> eigen implementatiemodel</a:t>
            </a:r>
            <a:r>
              <a:rPr lang="en">
                <a:solidFill>
                  <a:schemeClr val="dk1"/>
                </a:solidFill>
              </a:rPr>
              <a:t> (</a:t>
            </a:r>
            <a:r>
              <a:rPr lang="en" u="sng">
                <a:solidFill>
                  <a:schemeClr val="hlink"/>
                </a:solidFill>
                <a:hlinkClick r:id="rId3"/>
              </a:rPr>
              <a:t>https://wegenenverkeer-test.data.vlaanderen.be/doc/implementatiemodel/union-datatypes/</a:t>
            </a:r>
            <a:r>
              <a:rPr lang="en">
                <a:solidFill>
                  <a:schemeClr val="dk1"/>
                </a:solidFill>
              </a:rPr>
              <a:t>).</a:t>
            </a:r>
            <a:endParaRPr>
              <a:solidFill>
                <a:schemeClr val="dk1"/>
              </a:solidFill>
            </a:endParaRPr>
          </a:p>
          <a:p>
            <a:pPr marL="0" lvl="0" indent="0" algn="l" rtl="0">
              <a:lnSpc>
                <a:spcPct val="150000"/>
              </a:lnSpc>
              <a:spcBef>
                <a:spcPts val="0"/>
              </a:spcBef>
              <a:spcAft>
                <a:spcPts val="0"/>
              </a:spcAft>
              <a:buNone/>
            </a:pPr>
            <a:endParaRPr sz="900">
              <a:solidFill>
                <a:schemeClr val="dk1"/>
              </a:solidFill>
            </a:endParaRPr>
          </a:p>
          <a:p>
            <a:pPr marL="0" lvl="0" indent="0" algn="l" rtl="0">
              <a:lnSpc>
                <a:spcPct val="150000"/>
              </a:lnSpc>
              <a:spcBef>
                <a:spcPts val="0"/>
              </a:spcBef>
              <a:spcAft>
                <a:spcPts val="0"/>
              </a:spcAft>
              <a:buNone/>
            </a:pPr>
            <a:endParaRPr sz="9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900">
                <a:solidFill>
                  <a:schemeClr val="dk1"/>
                </a:solidFill>
              </a:rPr>
              <a:t>Afbeelding complex datatype: visuele weergave van datatype uit ondersteunend implementatie model </a:t>
            </a:r>
            <a:r>
              <a:rPr lang="en" sz="900" i="1">
                <a:solidFill>
                  <a:schemeClr val="dk1"/>
                </a:solidFill>
              </a:rPr>
              <a:t>Union datatypes </a:t>
            </a:r>
            <a:r>
              <a:rPr lang="en" sz="900" u="sng">
                <a:solidFill>
                  <a:schemeClr val="hlink"/>
                </a:solidFill>
                <a:hlinkClick r:id="rId3"/>
              </a:rPr>
              <a:t>https://wegenenverkeer-test.data.vlaanderen.be/doc/implementatiemodel/union-datatypes/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621ead9fa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621ead9fa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88900" lvl="0" indent="0" algn="l" rtl="0">
              <a:lnSpc>
                <a:spcPct val="120000"/>
              </a:lnSpc>
              <a:spcBef>
                <a:spcPts val="0"/>
              </a:spcBef>
              <a:spcAft>
                <a:spcPts val="0"/>
              </a:spcAft>
              <a:buClr>
                <a:schemeClr val="dk1"/>
              </a:buClr>
              <a:buSzPts val="1100"/>
              <a:buFont typeface="Arial"/>
              <a:buNone/>
            </a:pPr>
            <a:r>
              <a:rPr lang="en"/>
              <a:t>Het </a:t>
            </a:r>
            <a:r>
              <a:rPr lang="en" b="1"/>
              <a:t>datatype</a:t>
            </a:r>
            <a:r>
              <a:rPr lang="en"/>
              <a:t> van een attribuut (van een Objecttype of een Datatype van de OTL) kan ook een </a:t>
            </a:r>
            <a:r>
              <a:rPr lang="en" b="1"/>
              <a:t>keuzelijst</a:t>
            </a:r>
            <a:r>
              <a:rPr lang="en"/>
              <a:t> zijn. </a:t>
            </a:r>
            <a:endParaRPr/>
          </a:p>
          <a:p>
            <a:pPr marL="0" marR="88900" lvl="0" indent="0" algn="l" rtl="0">
              <a:lnSpc>
                <a:spcPct val="120000"/>
              </a:lnSpc>
              <a:spcBef>
                <a:spcPts val="500"/>
              </a:spcBef>
              <a:spcAft>
                <a:spcPts val="0"/>
              </a:spcAft>
              <a:buClr>
                <a:schemeClr val="dk1"/>
              </a:buClr>
              <a:buSzPts val="1100"/>
              <a:buFont typeface="Arial"/>
              <a:buNone/>
            </a:pPr>
            <a:r>
              <a:rPr lang="en">
                <a:solidFill>
                  <a:schemeClr val="dk1"/>
                </a:solidFill>
              </a:rPr>
              <a:t>Verschillende attributen kunnen dezelfde keuzelijst gebruiken.</a:t>
            </a:r>
            <a:endParaRPr/>
          </a:p>
          <a:p>
            <a:pPr marL="0" marR="88900" lvl="0" indent="0" algn="l" rtl="0">
              <a:lnSpc>
                <a:spcPct val="120000"/>
              </a:lnSpc>
              <a:spcBef>
                <a:spcPts val="500"/>
              </a:spcBef>
              <a:spcAft>
                <a:spcPts val="0"/>
              </a:spcAft>
              <a:buClr>
                <a:schemeClr val="dk1"/>
              </a:buClr>
              <a:buSzPts val="1100"/>
              <a:buFont typeface="Arial"/>
              <a:buNone/>
            </a:pPr>
            <a:r>
              <a:rPr lang="en" b="1"/>
              <a:t>De keuzelijsten zelf maken geen deel uit van de OTL</a:t>
            </a:r>
            <a:r>
              <a:rPr lang="en"/>
              <a:t>. De OTL legt weliswaar hun definitie en betekenis eenduidig vast maar de keuzelijst zelf is geen onderdeel van de OTL </a:t>
            </a:r>
            <a:r>
              <a:rPr lang="en" b="1"/>
              <a:t>om de inhoud ervan te kunnen wijzigingen</a:t>
            </a:r>
            <a:r>
              <a:rPr lang="en"/>
              <a:t> zonder nieuwe releases van de OTL noodzakelijk te maken. Via de link onder Codelijst bij een attribuut in de documentatie van een implementatiemodel, kan de keuzelijst geraadpleegd worden.</a:t>
            </a:r>
            <a:endParaRPr/>
          </a:p>
          <a:p>
            <a:pPr marL="0" marR="88900" lvl="0" indent="0" algn="l" rtl="0">
              <a:lnSpc>
                <a:spcPct val="120000"/>
              </a:lnSpc>
              <a:spcBef>
                <a:spcPts val="500"/>
              </a:spcBef>
              <a:spcAft>
                <a:spcPts val="0"/>
              </a:spcAft>
              <a:buClr>
                <a:schemeClr val="dk1"/>
              </a:buClr>
              <a:buSzPts val="1100"/>
              <a:buFont typeface="Arial"/>
              <a:buNone/>
            </a:pPr>
            <a:endParaRPr/>
          </a:p>
          <a:p>
            <a:pPr marL="0" lvl="0" indent="0" algn="l" rtl="0">
              <a:spcBef>
                <a:spcPts val="500"/>
              </a:spcBef>
              <a:spcAft>
                <a:spcPts val="0"/>
              </a:spcAft>
              <a:buClr>
                <a:schemeClr val="dk1"/>
              </a:buClr>
              <a:buSzPts val="1100"/>
              <a:buFont typeface="Arial"/>
              <a:buNone/>
            </a:pPr>
            <a:r>
              <a:rPr lang="en" sz="900">
                <a:solidFill>
                  <a:srgbClr val="272727"/>
                </a:solidFill>
              </a:rPr>
              <a:t>Afbeelding boven: knipsel uit thematisch implementatie model </a:t>
            </a:r>
            <a:r>
              <a:rPr lang="en" sz="900" i="1">
                <a:solidFill>
                  <a:srgbClr val="272727"/>
                </a:solidFill>
              </a:rPr>
              <a:t>Lijnvormige elementen</a:t>
            </a:r>
            <a:r>
              <a:rPr lang="en" sz="900">
                <a:solidFill>
                  <a:srgbClr val="272727"/>
                </a:solidFill>
              </a:rPr>
              <a:t> </a:t>
            </a:r>
            <a:r>
              <a:rPr lang="en" sz="900" u="sng">
                <a:solidFill>
                  <a:schemeClr val="hlink"/>
                </a:solidFill>
                <a:hlinkClick r:id="rId3"/>
              </a:rPr>
              <a:t>https://wegenenverkeer-test.data.vlaanderen.be/doc/implementatiemodel/lijnvormige-elementen/#Geleideconstructie</a:t>
            </a:r>
            <a:endParaRPr sz="900">
              <a:solidFill>
                <a:srgbClr val="272727"/>
              </a:solidFill>
            </a:endParaRPr>
          </a:p>
          <a:p>
            <a:pPr marL="0" lvl="0" indent="0" algn="l" rtl="0">
              <a:spcBef>
                <a:spcPts val="0"/>
              </a:spcBef>
              <a:spcAft>
                <a:spcPts val="0"/>
              </a:spcAft>
              <a:buClr>
                <a:schemeClr val="dk1"/>
              </a:buClr>
              <a:buSzPts val="1100"/>
              <a:buFont typeface="Arial"/>
              <a:buNone/>
            </a:pPr>
            <a:r>
              <a:rPr lang="en" sz="900">
                <a:solidFill>
                  <a:srgbClr val="272727"/>
                </a:solidFill>
              </a:rPr>
              <a:t>Thematisch implementatie model Lijnvormige elementen: </a:t>
            </a:r>
            <a:r>
              <a:rPr lang="en" sz="900" u="sng">
                <a:solidFill>
                  <a:schemeClr val="hlink"/>
                </a:solidFill>
                <a:hlinkClick r:id="rId3"/>
              </a:rPr>
              <a:t>https://wegenenverkeer-test.data.vlaanderen.be/doc/implementatiemodel/lijnvormige-elementen/#Geleideconstructie</a:t>
            </a:r>
            <a:endParaRPr sz="900"/>
          </a:p>
          <a:p>
            <a:pPr marL="0" marR="88900" lvl="0" indent="0" algn="l" rtl="0">
              <a:lnSpc>
                <a:spcPct val="120000"/>
              </a:lnSpc>
              <a:spcBef>
                <a:spcPts val="0"/>
              </a:spcBef>
              <a:spcAft>
                <a:spcPts val="50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65b10ab7a6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65b10ab7a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88900" lvl="0" indent="0" algn="l" rtl="0">
              <a:lnSpc>
                <a:spcPct val="120000"/>
              </a:lnSpc>
              <a:spcBef>
                <a:spcPts val="0"/>
              </a:spcBef>
              <a:spcAft>
                <a:spcPts val="0"/>
              </a:spcAft>
              <a:buClr>
                <a:schemeClr val="dk1"/>
              </a:buClr>
              <a:buSzPts val="1100"/>
              <a:buFont typeface="Arial"/>
              <a:buNone/>
            </a:pPr>
            <a:r>
              <a:rPr lang="en" b="1">
                <a:solidFill>
                  <a:schemeClr val="dk1"/>
                </a:solidFill>
              </a:rPr>
              <a:t>Keuzelijsten</a:t>
            </a:r>
            <a:r>
              <a:rPr lang="en">
                <a:solidFill>
                  <a:schemeClr val="dk1"/>
                </a:solidFill>
              </a:rPr>
              <a:t> worden aangeboden als </a:t>
            </a:r>
            <a:r>
              <a:rPr lang="en" i="1">
                <a:solidFill>
                  <a:schemeClr val="dk1"/>
                </a:solidFill>
              </a:rPr>
              <a:t>SKOS</a:t>
            </a:r>
            <a:r>
              <a:rPr lang="en">
                <a:solidFill>
                  <a:schemeClr val="dk1"/>
                </a:solidFill>
              </a:rPr>
              <a:t>-lijsten (</a:t>
            </a:r>
            <a:r>
              <a:rPr lang="en" u="sng">
                <a:solidFill>
                  <a:schemeClr val="hlink"/>
                </a:solidFill>
                <a:hlinkClick r:id="rId3"/>
              </a:rPr>
              <a:t>https://www.w3.org/2004/02/skos/</a:t>
            </a:r>
            <a:r>
              <a:rPr lang="en">
                <a:solidFill>
                  <a:schemeClr val="dk1"/>
                </a:solidFill>
              </a:rPr>
              <a:t>) via een eigen, </a:t>
            </a:r>
            <a:r>
              <a:rPr lang="en" b="1">
                <a:solidFill>
                  <a:schemeClr val="dk1"/>
                </a:solidFill>
              </a:rPr>
              <a:t>vaste URI </a:t>
            </a:r>
            <a:r>
              <a:rPr lang="en">
                <a:solidFill>
                  <a:schemeClr val="dk1"/>
                </a:solidFill>
              </a:rPr>
              <a:t>die als URL bruikbaar is om de definitie te raadplegen en de waarden van de keuzelijst op een bepaald moment in de tijd (a.d.h.v. de versie van de lijst). </a:t>
            </a:r>
            <a:endParaRPr/>
          </a:p>
          <a:p>
            <a:pPr marL="0" marR="88900" lvl="0" indent="0" algn="l" rtl="0">
              <a:lnSpc>
                <a:spcPct val="120000"/>
              </a:lnSpc>
              <a:spcBef>
                <a:spcPts val="500"/>
              </a:spcBef>
              <a:spcAft>
                <a:spcPts val="0"/>
              </a:spcAft>
              <a:buClr>
                <a:schemeClr val="dk1"/>
              </a:buClr>
              <a:buSzPts val="1100"/>
              <a:buFont typeface="Arial"/>
              <a:buNone/>
            </a:pPr>
            <a:endParaRPr/>
          </a:p>
          <a:p>
            <a:pPr marL="0" marR="88900" lvl="0" indent="0" algn="l" rtl="0">
              <a:lnSpc>
                <a:spcPct val="120000"/>
              </a:lnSpc>
              <a:spcBef>
                <a:spcPts val="500"/>
              </a:spcBef>
              <a:spcAft>
                <a:spcPts val="0"/>
              </a:spcAft>
              <a:buClr>
                <a:schemeClr val="dk1"/>
              </a:buClr>
              <a:buSzPts val="1100"/>
              <a:buFont typeface="Arial"/>
              <a:buNone/>
            </a:pPr>
            <a:r>
              <a:rPr lang="en" sz="900"/>
              <a:t>Afbeelding: knipsel uit de webpaginga voor de permanente URI voor de Keuzelijst LEAC Werkingsbreedte: </a:t>
            </a:r>
            <a:r>
              <a:rPr lang="en" sz="900" u="sng">
                <a:solidFill>
                  <a:schemeClr val="hlink"/>
                </a:solidFill>
                <a:hlinkClick r:id="rId4"/>
              </a:rPr>
              <a:t>https://wegenenverkeer-test.data.vlaanderen.be/doc/conceptscheme/KlLEACWerkingsbreedte</a:t>
            </a:r>
            <a:endParaRPr sz="900"/>
          </a:p>
          <a:p>
            <a:pPr marL="0" marR="88900" lvl="0" indent="0" algn="l" rtl="0">
              <a:lnSpc>
                <a:spcPct val="120000"/>
              </a:lnSpc>
              <a:spcBef>
                <a:spcPts val="500"/>
              </a:spcBef>
              <a:spcAft>
                <a:spcPts val="50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217f864cf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217f864cf_0_5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AWV standaardiseert de informatie over de assets/infrastructuurobjecten in haar beheer in een ObjectTypenBibliotheek (OTL). </a:t>
            </a:r>
            <a:r>
              <a:rPr lang="en">
                <a:solidFill>
                  <a:srgbClr val="272727"/>
                </a:solidFill>
              </a:rPr>
              <a:t>Dit is </a:t>
            </a:r>
            <a:r>
              <a:rPr lang="en" b="1">
                <a:solidFill>
                  <a:srgbClr val="333333"/>
                </a:solidFill>
              </a:rPr>
              <a:t>één gezamenlijke taal</a:t>
            </a:r>
            <a:r>
              <a:rPr lang="en">
                <a:solidFill>
                  <a:srgbClr val="333333"/>
                </a:solidFill>
              </a:rPr>
              <a:t> om </a:t>
            </a:r>
            <a:r>
              <a:rPr lang="en" b="1">
                <a:solidFill>
                  <a:srgbClr val="333333"/>
                </a:solidFill>
              </a:rPr>
              <a:t>informatie </a:t>
            </a:r>
            <a:r>
              <a:rPr lang="en">
                <a:solidFill>
                  <a:srgbClr val="333333"/>
                </a:solidFill>
              </a:rPr>
              <a:t>te kunnen </a:t>
            </a:r>
            <a:r>
              <a:rPr lang="en" b="1">
                <a:solidFill>
                  <a:srgbClr val="333333"/>
                </a:solidFill>
              </a:rPr>
              <a:t>uitwisselen</a:t>
            </a:r>
            <a:r>
              <a:rPr lang="en">
                <a:solidFill>
                  <a:srgbClr val="333333"/>
                </a:solidFill>
              </a:rPr>
              <a:t>, overdragen en gebruiken.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Het doel van de OTL is het in kaart brengen, </a:t>
            </a:r>
            <a:r>
              <a:rPr lang="en" b="1">
                <a:solidFill>
                  <a:schemeClr val="dk1"/>
                </a:solidFill>
              </a:rPr>
              <a:t>definiëren </a:t>
            </a:r>
            <a:r>
              <a:rPr lang="en">
                <a:solidFill>
                  <a:schemeClr val="dk1"/>
                </a:solidFill>
              </a:rPr>
              <a:t>en </a:t>
            </a:r>
            <a:r>
              <a:rPr lang="en" b="1">
                <a:solidFill>
                  <a:schemeClr val="dk1"/>
                </a:solidFill>
              </a:rPr>
              <a:t>standaardiseren </a:t>
            </a:r>
            <a:r>
              <a:rPr lang="en">
                <a:solidFill>
                  <a:schemeClr val="dk1"/>
                </a:solidFill>
              </a:rPr>
              <a:t>van de </a:t>
            </a:r>
            <a:r>
              <a:rPr lang="en" b="1">
                <a:solidFill>
                  <a:schemeClr val="dk1"/>
                </a:solidFill>
              </a:rPr>
              <a:t>informatiebehoefte </a:t>
            </a:r>
            <a:r>
              <a:rPr lang="en">
                <a:solidFill>
                  <a:schemeClr val="dk1"/>
                </a:solidFill>
              </a:rPr>
              <a:t>met betrekking tot assets/infrastructuurobjecten aan de hand van een semantisch model dat als </a:t>
            </a:r>
            <a:r>
              <a:rPr lang="en" b="1">
                <a:solidFill>
                  <a:schemeClr val="dk1"/>
                </a:solidFill>
              </a:rPr>
              <a:t>open standaard</a:t>
            </a:r>
            <a:r>
              <a:rPr lang="en">
                <a:solidFill>
                  <a:schemeClr val="dk1"/>
                </a:solidFill>
              </a:rPr>
              <a:t> beschikbaar wordt gesteld.</a:t>
            </a:r>
            <a:endParaRPr>
              <a:solidFill>
                <a:srgbClr val="272727"/>
              </a:solidFill>
            </a:endParaRPr>
          </a:p>
          <a:p>
            <a:pPr marL="0" lvl="0" indent="0" algn="l" rtl="0">
              <a:lnSpc>
                <a:spcPct val="142857"/>
              </a:lnSpc>
              <a:spcBef>
                <a:spcPts val="800"/>
              </a:spcBef>
              <a:spcAft>
                <a:spcPts val="800"/>
              </a:spcAft>
              <a:buSzPts val="1100"/>
              <a:buNone/>
            </a:pPr>
            <a:r>
              <a:rPr lang="en">
                <a:solidFill>
                  <a:srgbClr val="272727"/>
                </a:solidFill>
              </a:rPr>
              <a:t>Het vertrekpunt van de OTL zijn objecten in de reële wereld:</a:t>
            </a:r>
            <a:r>
              <a:rPr lang="en"/>
              <a:t> een camera-installatie, een verlichtingspaal, een kast, een brug, de verschillende delen van de verticale wegopbouw, een verkeersbord... Maar ook minder tastbare en toch essentiële onderdelen voor de correcte werking van fysieke onderdelen bv. software. De OTL bevat ook ondersteunende elementen voor gegevens die betrekking hebben op die objecten uit de reële wereld zonder dat het eigenschappen van de objecten zelf zijn. De OTL bekijkt deze objecten en legt relevante eigenschappen en relaties vast.</a:t>
            </a:r>
            <a:endParaRPr>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65b10ab7a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65b10ab7a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88900" lvl="0" indent="0" algn="l" rtl="0">
              <a:lnSpc>
                <a:spcPct val="120000"/>
              </a:lnSpc>
              <a:spcBef>
                <a:spcPts val="0"/>
              </a:spcBef>
              <a:spcAft>
                <a:spcPts val="0"/>
              </a:spcAft>
              <a:buClr>
                <a:schemeClr val="dk1"/>
              </a:buClr>
              <a:buSzPts val="1100"/>
              <a:buFont typeface="Arial"/>
              <a:buNone/>
            </a:pPr>
            <a:r>
              <a:rPr lang="en" b="1"/>
              <a:t>Elke waarde</a:t>
            </a:r>
            <a:r>
              <a:rPr lang="en"/>
              <a:t> in een keuzelijst heeft ook een </a:t>
            </a:r>
            <a:r>
              <a:rPr lang="en" b="1"/>
              <a:t>eigen URI</a:t>
            </a:r>
            <a:r>
              <a:rPr lang="en"/>
              <a:t> die als URL kan gebruikt worden. Net zaols de keuzelijst zelf, heeft elke waarde ook een eenduidige definitie die de keuze voor de ene of de andere waarde mogelijk maakt.</a:t>
            </a:r>
            <a:endParaRPr/>
          </a:p>
          <a:p>
            <a:pPr marL="0" marR="88900" lvl="0" indent="0" algn="l" rtl="0">
              <a:lnSpc>
                <a:spcPct val="120000"/>
              </a:lnSpc>
              <a:spcBef>
                <a:spcPts val="500"/>
              </a:spcBef>
              <a:spcAft>
                <a:spcPts val="0"/>
              </a:spcAft>
              <a:buNone/>
            </a:pPr>
            <a:endParaRPr/>
          </a:p>
          <a:p>
            <a:pPr marL="0" marR="88900" lvl="0" indent="0" algn="l" rtl="0">
              <a:lnSpc>
                <a:spcPct val="120000"/>
              </a:lnSpc>
              <a:spcBef>
                <a:spcPts val="500"/>
              </a:spcBef>
              <a:spcAft>
                <a:spcPts val="500"/>
              </a:spcAft>
              <a:buClr>
                <a:schemeClr val="dk1"/>
              </a:buClr>
              <a:buSzPts val="1100"/>
              <a:buFont typeface="Arial"/>
              <a:buNone/>
            </a:pPr>
            <a:r>
              <a:rPr lang="en" sz="900">
                <a:solidFill>
                  <a:schemeClr val="dk1"/>
                </a:solidFill>
              </a:rPr>
              <a:t>Afbeelding: knipsel uit de webpaginga voor de permanente URI voor de waarde </a:t>
            </a:r>
            <a:r>
              <a:rPr lang="en" sz="900" i="1">
                <a:solidFill>
                  <a:schemeClr val="dk1"/>
                </a:solidFill>
              </a:rPr>
              <a:t>W3</a:t>
            </a:r>
            <a:r>
              <a:rPr lang="en" sz="900">
                <a:solidFill>
                  <a:schemeClr val="dk1"/>
                </a:solidFill>
              </a:rPr>
              <a:t> van de Keuzelijst</a:t>
            </a:r>
            <a:r>
              <a:rPr lang="en" sz="900" i="1">
                <a:solidFill>
                  <a:schemeClr val="dk1"/>
                </a:solidFill>
              </a:rPr>
              <a:t> LEAC Werkingsbreedte</a:t>
            </a:r>
            <a:r>
              <a:rPr lang="en" sz="900">
                <a:solidFill>
                  <a:schemeClr val="dk1"/>
                </a:solidFill>
              </a:rPr>
              <a:t>: </a:t>
            </a:r>
            <a:r>
              <a:rPr lang="en" sz="900" u="sng">
                <a:solidFill>
                  <a:schemeClr val="hlink"/>
                </a:solidFill>
                <a:hlinkClick r:id="rId3"/>
              </a:rPr>
              <a:t>https://wegenenverkeer.data.vlaanderen.be/doc/concept/KlLEACWerkingsbreedte/W3</a:t>
            </a:r>
            <a:endParaRPr sz="9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621ead9fa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621ead9fa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a:solidFill>
                  <a:srgbClr val="272727"/>
                </a:solidFill>
              </a:rPr>
              <a:t>Onderdelen zijn atomaire bouwstenen van de OTL die overeenkomen met objecten uit de reële wereld. De OTL heeft evenwel ook Objecttypes nodig die verschillende </a:t>
            </a:r>
            <a:r>
              <a:rPr lang="en" b="1">
                <a:solidFill>
                  <a:srgbClr val="272727"/>
                </a:solidFill>
              </a:rPr>
              <a:t>atomaire bestanddelen bundelen</a:t>
            </a:r>
            <a:r>
              <a:rPr lang="en">
                <a:solidFill>
                  <a:srgbClr val="272727"/>
                </a:solidFill>
              </a:rPr>
              <a:t>. De </a:t>
            </a:r>
            <a:r>
              <a:rPr lang="en" b="1">
                <a:solidFill>
                  <a:srgbClr val="272727"/>
                </a:solidFill>
              </a:rPr>
              <a:t>Installatie </a:t>
            </a:r>
            <a:r>
              <a:rPr lang="en">
                <a:solidFill>
                  <a:srgbClr val="272727"/>
                </a:solidFill>
              </a:rPr>
              <a:t>is de weerspiegeling van die bundeling.De </a:t>
            </a:r>
            <a:r>
              <a:rPr lang="en" b="1">
                <a:solidFill>
                  <a:srgbClr val="272727"/>
                </a:solidFill>
              </a:rPr>
              <a:t>bundeling kan fysiek</a:t>
            </a:r>
            <a:r>
              <a:rPr lang="en">
                <a:solidFill>
                  <a:srgbClr val="272727"/>
                </a:solidFill>
              </a:rPr>
              <a:t> zijn, bv. de onderdelen van een installatie uit de reële wereld, </a:t>
            </a:r>
            <a:r>
              <a:rPr lang="en" b="1">
                <a:solidFill>
                  <a:srgbClr val="272727"/>
                </a:solidFill>
              </a:rPr>
              <a:t>of functioneel</a:t>
            </a:r>
            <a:r>
              <a:rPr lang="en">
                <a:solidFill>
                  <a:srgbClr val="272727"/>
                </a:solidFill>
              </a:rPr>
              <a:t>, bv. om alle </a:t>
            </a:r>
            <a:r>
              <a:rPr lang="en" i="1">
                <a:solidFill>
                  <a:srgbClr val="272727"/>
                </a:solidFill>
              </a:rPr>
              <a:t>Onderdelen </a:t>
            </a:r>
            <a:r>
              <a:rPr lang="en">
                <a:solidFill>
                  <a:srgbClr val="272727"/>
                </a:solidFill>
              </a:rPr>
              <a:t>en </a:t>
            </a:r>
            <a:r>
              <a:rPr lang="en" i="1">
                <a:solidFill>
                  <a:srgbClr val="272727"/>
                </a:solidFill>
              </a:rPr>
              <a:t>Installaties </a:t>
            </a:r>
            <a:r>
              <a:rPr lang="en">
                <a:solidFill>
                  <a:srgbClr val="272727"/>
                </a:solidFill>
              </a:rPr>
              <a:t>bijeen te brengen die samen een </a:t>
            </a:r>
            <a:r>
              <a:rPr lang="en" i="1">
                <a:solidFill>
                  <a:srgbClr val="272727"/>
                </a:solidFill>
              </a:rPr>
              <a:t>Zone 30</a:t>
            </a:r>
            <a:r>
              <a:rPr lang="en">
                <a:solidFill>
                  <a:srgbClr val="272727"/>
                </a:solidFill>
              </a:rPr>
              <a:t> (een Installatie) een specifieke vorm geven. De term </a:t>
            </a:r>
            <a:r>
              <a:rPr lang="en" i="1">
                <a:solidFill>
                  <a:srgbClr val="272727"/>
                </a:solidFill>
              </a:rPr>
              <a:t>Installatie</a:t>
            </a:r>
            <a:r>
              <a:rPr lang="en">
                <a:solidFill>
                  <a:srgbClr val="272727"/>
                </a:solidFill>
              </a:rPr>
              <a:t> moet dus breder gezien worden dan de representatie van een louter fysiek object.</a:t>
            </a:r>
            <a:endParaRPr>
              <a:solidFill>
                <a:srgbClr val="272727"/>
              </a:solidFill>
            </a:endParaRPr>
          </a:p>
          <a:p>
            <a:pPr marL="0" lvl="0" indent="0" algn="l" rtl="0">
              <a:spcBef>
                <a:spcPts val="800"/>
              </a:spcBef>
              <a:spcAft>
                <a:spcPts val="0"/>
              </a:spcAft>
              <a:buNone/>
            </a:pPr>
            <a:r>
              <a:rPr lang="en">
                <a:solidFill>
                  <a:srgbClr val="272727"/>
                </a:solidFill>
              </a:rPr>
              <a:t>Een Installatie </a:t>
            </a:r>
            <a:r>
              <a:rPr lang="en" b="1">
                <a:solidFill>
                  <a:srgbClr val="272727"/>
                </a:solidFill>
              </a:rPr>
              <a:t>groepeert Onderdelen en andere Installaties</a:t>
            </a:r>
            <a:r>
              <a:rPr lang="en">
                <a:solidFill>
                  <a:srgbClr val="272727"/>
                </a:solidFill>
              </a:rPr>
              <a:t>. De groepering gebeurt d.m.v. de </a:t>
            </a:r>
            <a:r>
              <a:rPr lang="en" b="1">
                <a:solidFill>
                  <a:srgbClr val="272727"/>
                </a:solidFill>
              </a:rPr>
              <a:t>directionele relatie </a:t>
            </a:r>
            <a:r>
              <a:rPr lang="en" b="1" i="1">
                <a:solidFill>
                  <a:srgbClr val="272727"/>
                </a:solidFill>
              </a:rPr>
              <a:t>HoortBij</a:t>
            </a:r>
            <a:r>
              <a:rPr lang="en">
                <a:solidFill>
                  <a:srgbClr val="272727"/>
                </a:solidFill>
              </a:rPr>
              <a:t> met het Objecttype dat deel uitmaakt van de bundeling als vertrekpunt en de Installatie als doel. Een Onderdeel kan nooit het doel zijn van een </a:t>
            </a:r>
            <a:r>
              <a:rPr lang="en" i="1">
                <a:solidFill>
                  <a:srgbClr val="272727"/>
                </a:solidFill>
              </a:rPr>
              <a:t>HoortBij</a:t>
            </a:r>
            <a:r>
              <a:rPr lang="en">
                <a:solidFill>
                  <a:srgbClr val="272727"/>
                </a:solidFill>
              </a:rPr>
              <a:t>-relatie en kan dus ook nooit een Installatie zijn.</a:t>
            </a:r>
            <a:endParaRPr>
              <a:solidFill>
                <a:srgbClr val="272727"/>
              </a:solidFill>
            </a:endParaRPr>
          </a:p>
          <a:p>
            <a:pPr marL="0" lvl="0" indent="0" algn="l" rtl="0">
              <a:spcBef>
                <a:spcPts val="800"/>
              </a:spcBef>
              <a:spcAft>
                <a:spcPts val="0"/>
              </a:spcAft>
              <a:buNone/>
            </a:pPr>
            <a:r>
              <a:rPr lang="en">
                <a:solidFill>
                  <a:srgbClr val="272727"/>
                </a:solidFill>
              </a:rPr>
              <a:t>De Installatie wordt voorgesteld als </a:t>
            </a:r>
            <a:r>
              <a:rPr lang="en" b="1">
                <a:solidFill>
                  <a:srgbClr val="272727"/>
                </a:solidFill>
              </a:rPr>
              <a:t>UML-Class</a:t>
            </a:r>
            <a:r>
              <a:rPr lang="en">
                <a:solidFill>
                  <a:srgbClr val="272727"/>
                </a:solidFill>
              </a:rPr>
              <a:t> en gedraagt zich ook zo. Ze kan </a:t>
            </a:r>
            <a:r>
              <a:rPr lang="en" b="1">
                <a:solidFill>
                  <a:srgbClr val="272727"/>
                </a:solidFill>
              </a:rPr>
              <a:t>eigen attributen</a:t>
            </a:r>
            <a:r>
              <a:rPr lang="en">
                <a:solidFill>
                  <a:srgbClr val="272727"/>
                </a:solidFill>
              </a:rPr>
              <a:t> krijgen </a:t>
            </a:r>
            <a:r>
              <a:rPr lang="en" b="1">
                <a:solidFill>
                  <a:srgbClr val="272727"/>
                </a:solidFill>
              </a:rPr>
              <a:t>en relaties</a:t>
            </a:r>
            <a:r>
              <a:rPr lang="en">
                <a:solidFill>
                  <a:srgbClr val="272727"/>
                </a:solidFill>
              </a:rPr>
              <a:t> van andere types dan enkel </a:t>
            </a:r>
            <a:r>
              <a:rPr lang="en" i="1">
                <a:solidFill>
                  <a:srgbClr val="272727"/>
                </a:solidFill>
              </a:rPr>
              <a:t>HoortBij</a:t>
            </a:r>
            <a:r>
              <a:rPr lang="en">
                <a:solidFill>
                  <a:srgbClr val="272727"/>
                </a:solidFill>
              </a:rPr>
              <a:t>. Voor de attributen en relaties gelden dezelfde regels als voor het Objecttype </a:t>
            </a:r>
            <a:r>
              <a:rPr lang="en" i="1">
                <a:solidFill>
                  <a:srgbClr val="272727"/>
                </a:solidFill>
              </a:rPr>
              <a:t>Onderdeel</a:t>
            </a:r>
            <a:r>
              <a:rPr lang="en">
                <a:solidFill>
                  <a:srgbClr val="272727"/>
                </a:solidFill>
              </a:rPr>
              <a:t>. Momenteel zijn er geen abstracte Installaties maar niets in de OTL sluit uit dat er in de toekomst toch abstracten komen voor Installaties.In dat geval gelden voor deze Abstracten dezelfde regels als voor de Abstracten voor Onderdelen.</a:t>
            </a:r>
            <a:endParaRPr>
              <a:solidFill>
                <a:srgbClr val="272727"/>
              </a:solidFill>
            </a:endParaRPr>
          </a:p>
          <a:p>
            <a:pPr marL="0" lvl="0" indent="0" algn="l" rtl="0">
              <a:spcBef>
                <a:spcPts val="800"/>
              </a:spcBef>
              <a:spcAft>
                <a:spcPts val="0"/>
              </a:spcAft>
              <a:buNone/>
            </a:pPr>
            <a:r>
              <a:rPr lang="en">
                <a:solidFill>
                  <a:srgbClr val="272727"/>
                </a:solidFill>
              </a:rPr>
              <a:t>Het voorbeeld toont drie Installaties: </a:t>
            </a:r>
            <a:r>
              <a:rPr lang="en" i="1">
                <a:solidFill>
                  <a:srgbClr val="272727"/>
                </a:solidFill>
              </a:rPr>
              <a:t>Ecotunnel</a:t>
            </a:r>
            <a:r>
              <a:rPr lang="en">
                <a:solidFill>
                  <a:srgbClr val="272727"/>
                </a:solidFill>
              </a:rPr>
              <a:t>, </a:t>
            </a:r>
            <a:r>
              <a:rPr lang="en" i="1">
                <a:solidFill>
                  <a:srgbClr val="272727"/>
                </a:solidFill>
              </a:rPr>
              <a:t>Ecoduct </a:t>
            </a:r>
            <a:r>
              <a:rPr lang="en">
                <a:solidFill>
                  <a:srgbClr val="272727"/>
                </a:solidFill>
              </a:rPr>
              <a:t>en </a:t>
            </a:r>
            <a:r>
              <a:rPr lang="en" i="1">
                <a:solidFill>
                  <a:srgbClr val="272727"/>
                </a:solidFill>
              </a:rPr>
              <a:t>Gronddam</a:t>
            </a:r>
            <a:r>
              <a:rPr lang="en">
                <a:solidFill>
                  <a:srgbClr val="272727"/>
                </a:solidFill>
              </a:rPr>
              <a:t>. </a:t>
            </a:r>
            <a:endParaRPr>
              <a:solidFill>
                <a:srgbClr val="272727"/>
              </a:solidFill>
            </a:endParaRPr>
          </a:p>
          <a:p>
            <a:pPr marL="0" lvl="0" indent="0" algn="l" rtl="0">
              <a:spcBef>
                <a:spcPts val="800"/>
              </a:spcBef>
              <a:spcAft>
                <a:spcPts val="0"/>
              </a:spcAft>
              <a:buNone/>
            </a:pPr>
            <a:endParaRPr>
              <a:solidFill>
                <a:srgbClr val="272727"/>
              </a:solidFill>
            </a:endParaRPr>
          </a:p>
          <a:p>
            <a:pPr marL="0" lvl="0" indent="0" algn="l" rtl="0">
              <a:spcBef>
                <a:spcPts val="800"/>
              </a:spcBef>
              <a:spcAft>
                <a:spcPts val="0"/>
              </a:spcAft>
              <a:buNone/>
            </a:pPr>
            <a:r>
              <a:rPr lang="en" b="1">
                <a:solidFill>
                  <a:srgbClr val="272727"/>
                </a:solidFill>
              </a:rPr>
              <a:t>Hetzelfde Onderdeel of dezelfde Installatie</a:t>
            </a:r>
            <a:r>
              <a:rPr lang="en">
                <a:solidFill>
                  <a:srgbClr val="272727"/>
                </a:solidFill>
              </a:rPr>
              <a:t> en zelfs dezelfde instanties kunnen </a:t>
            </a:r>
            <a:r>
              <a:rPr lang="en" b="1">
                <a:solidFill>
                  <a:srgbClr val="272727"/>
                </a:solidFill>
              </a:rPr>
              <a:t>deel zijn van instanties van verschillende installaties</a:t>
            </a:r>
            <a:r>
              <a:rPr lang="en">
                <a:solidFill>
                  <a:srgbClr val="272727"/>
                </a:solidFill>
              </a:rPr>
              <a:t>. Voor de instanties gaat het dan vooral over Installaties als functionele bundeling. </a:t>
            </a:r>
            <a:endParaRPr>
              <a:solidFill>
                <a:srgbClr val="272727"/>
              </a:solidFill>
            </a:endParaRPr>
          </a:p>
          <a:p>
            <a:pPr marL="0" lvl="0" indent="0" algn="l" rtl="0">
              <a:spcBef>
                <a:spcPts val="800"/>
              </a:spcBef>
              <a:spcAft>
                <a:spcPts val="0"/>
              </a:spcAft>
              <a:buNone/>
            </a:pPr>
            <a:r>
              <a:rPr lang="en" sz="900">
                <a:solidFill>
                  <a:srgbClr val="272727"/>
                </a:solidFill>
              </a:rPr>
              <a:t>Afbeelding: knipsel uit thematisch implementatie model </a:t>
            </a:r>
            <a:r>
              <a:rPr lang="en" sz="900" i="1">
                <a:solidFill>
                  <a:srgbClr val="272727"/>
                </a:solidFill>
              </a:rPr>
              <a:t>Ecologische maatregelen</a:t>
            </a:r>
            <a:r>
              <a:rPr lang="en" sz="900">
                <a:solidFill>
                  <a:srgbClr val="272727"/>
                </a:solidFill>
              </a:rPr>
              <a:t> </a:t>
            </a:r>
            <a:r>
              <a:rPr lang="en" sz="900" u="sng">
                <a:solidFill>
                  <a:schemeClr val="hlink"/>
                </a:solidFill>
                <a:hlinkClick r:id="rId3"/>
              </a:rPr>
              <a:t>https://wegenenverkeer-test.data.vlaanderen.be/doc/implementatiemodel/ecologische-maatregelen/</a:t>
            </a:r>
            <a:endParaRPr sz="900">
              <a:solidFill>
                <a:srgbClr val="272727"/>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621ead9fa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621ead9fa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621ead9fa0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621ead9fa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Alle Onderdelen en Installaties erven via een van hun recursieve superklassen over van AWVObject. Dit laat toe om een instantie van een Onderdeel of Installatie te voorzien van een </a:t>
            </a:r>
            <a:r>
              <a:rPr lang="en" b="1"/>
              <a:t>unieke id</a:t>
            </a:r>
            <a:r>
              <a:rPr lang="en"/>
              <a:t>. Hiervoor gebruikt de OTL het Complex Datatype </a:t>
            </a:r>
            <a:r>
              <a:rPr lang="en" i="1"/>
              <a:t>DtcAWVIdentificator </a:t>
            </a:r>
            <a:r>
              <a:rPr lang="en"/>
              <a:t>dat de eigenlijke waarde van de </a:t>
            </a:r>
            <a:r>
              <a:rPr lang="en" b="1"/>
              <a:t>id</a:t>
            </a:r>
            <a:r>
              <a:rPr lang="en"/>
              <a:t> bevat maar ook de</a:t>
            </a:r>
            <a:r>
              <a:rPr lang="en" b="1"/>
              <a:t> organisatie die de id toegekend</a:t>
            </a:r>
            <a:r>
              <a:rPr lang="en"/>
              <a:t> heeft (voorlopig als String maar in de nabije toekomst komen hier constraints op die er voor moeten zorgen dat er enkel gekende Organisaties kunnen gebruikt worden). Omdat het attribuut </a:t>
            </a:r>
            <a:r>
              <a:rPr lang="en" i="1"/>
              <a:t>id</a:t>
            </a:r>
            <a:r>
              <a:rPr lang="en"/>
              <a:t> van </a:t>
            </a:r>
            <a:r>
              <a:rPr lang="en" i="1"/>
              <a:t>AWVObject</a:t>
            </a:r>
            <a:r>
              <a:rPr lang="en"/>
              <a:t> een kardinaliteit van een of meer heeft, kunnen er</a:t>
            </a:r>
            <a:r>
              <a:rPr lang="en" b="1"/>
              <a:t> id’s van verschillenden bronnen/organisaties</a:t>
            </a:r>
            <a:r>
              <a:rPr lang="en"/>
              <a:t> gekoppeld worden aan dezelfde instantie.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Bij </a:t>
            </a:r>
            <a:r>
              <a:rPr lang="en" b="1"/>
              <a:t>gegevensuitwisseling</a:t>
            </a:r>
            <a:r>
              <a:rPr lang="en"/>
              <a:t> </a:t>
            </a:r>
            <a:r>
              <a:rPr lang="en" b="1"/>
              <a:t>MOET</a:t>
            </a:r>
            <a:r>
              <a:rPr lang="en"/>
              <a:t> evenwel altijd de </a:t>
            </a:r>
            <a:r>
              <a:rPr lang="en" b="1"/>
              <a:t>id</a:t>
            </a:r>
            <a:r>
              <a:rPr lang="en"/>
              <a:t> gebruikt worden die </a:t>
            </a:r>
            <a:r>
              <a:rPr lang="en" b="1"/>
              <a:t>toegekend is door AWV</a:t>
            </a:r>
            <a:r>
              <a:rPr lang="en"/>
              <a:t>. In de eigen systemen kunnen verschillende id’s naast elkaar gebruikt worden als toepassing van de mogelijkheden van de Abstracte </a:t>
            </a:r>
            <a:r>
              <a:rPr lang="en" i="1"/>
              <a:t>AWVObject</a:t>
            </a:r>
            <a:r>
              <a:rPr lang="en"/>
              <a:t>. Bij een eerste aanlevering, wanneer de AWV-id nog niet gekend is, wordt de id meegeleverd die toegekend is door de eigen organisatie op de manier voorzien in </a:t>
            </a:r>
            <a:r>
              <a:rPr lang="en" i="1"/>
              <a:t>AWVObject</a:t>
            </a:r>
            <a:r>
              <a:rPr lang="en"/>
              <a:t>. N.a.v. die eerste aanlevering zal AWV een id geven aan de nieuwe instantie en vanaf dan wordt enkel nog dat id gebruikt bij gegevensuitwisseling.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800"/>
              </a:spcBef>
              <a:spcAft>
                <a:spcPts val="0"/>
              </a:spcAft>
              <a:buClr>
                <a:schemeClr val="dk1"/>
              </a:buClr>
              <a:buSzPts val="1100"/>
              <a:buFont typeface="Arial"/>
              <a:buNone/>
            </a:pPr>
            <a:r>
              <a:rPr lang="en" sz="900">
                <a:solidFill>
                  <a:srgbClr val="272727"/>
                </a:solidFill>
              </a:rPr>
              <a:t>Afbeelding: knipsel uit thematisch implementatie model </a:t>
            </a:r>
            <a:r>
              <a:rPr lang="en" sz="900" i="1">
                <a:solidFill>
                  <a:srgbClr val="272727"/>
                </a:solidFill>
              </a:rPr>
              <a:t>AWV Object</a:t>
            </a:r>
            <a:r>
              <a:rPr lang="en" sz="900">
                <a:solidFill>
                  <a:srgbClr val="272727"/>
                </a:solidFill>
              </a:rPr>
              <a:t> </a:t>
            </a:r>
            <a:r>
              <a:rPr lang="en" sz="900" u="sng">
                <a:solidFill>
                  <a:schemeClr val="hlink"/>
                </a:solidFill>
                <a:hlinkClick r:id="rId3"/>
              </a:rPr>
              <a:t>https://wegenenverkeer-test.data.vlaanderen.be/doc/implementatiemodel/awv-object/</a:t>
            </a:r>
            <a:r>
              <a:rPr lang="en" sz="900"/>
              <a:t> aangevuld met de visuele representatie van het toepasselijk complex datatype uit het ondersteunend implementatie model </a:t>
            </a:r>
            <a:r>
              <a:rPr lang="en" sz="900" u="sng">
                <a:solidFill>
                  <a:schemeClr val="hlink"/>
                </a:solidFill>
                <a:hlinkClick r:id="rId4"/>
              </a:rPr>
              <a:t>https://wegenenverkeer-test.data.vlaanderen.be/doc/implementatiemodel/union-datatypes/</a:t>
            </a:r>
            <a:endParaRPr sz="9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621ead9fa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621ead9fa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Objecttypes zijn een representatie van objecten uit de reële wereld. Ze vatten uitsluitend de eigenschappen van het object zelf. </a:t>
            </a:r>
            <a:r>
              <a:rPr lang="en" b="1"/>
              <a:t>Eigenschappen</a:t>
            </a:r>
            <a:r>
              <a:rPr lang="en"/>
              <a:t> die relevant zijn voor inventarisatie, beheer, toegang, … maar </a:t>
            </a:r>
            <a:r>
              <a:rPr lang="en" b="1"/>
              <a:t>die niet het object zelf beschrijven</a:t>
            </a:r>
            <a:r>
              <a:rPr lang="en"/>
              <a:t>, maken geen deel uit van het Objecttype zelf maar van </a:t>
            </a:r>
            <a:r>
              <a:rPr lang="en" b="1"/>
              <a:t>Klassen die afgestemd zijn op de specifieke gevallen</a:t>
            </a:r>
            <a:r>
              <a:rPr lang="en"/>
              <a:t> waarvoor de gegevens gebruikt zullen worden. Dit maakt het mogelijk dat die ondersteunende gegevens wijzigen zonder dat de instantie van het object zelf moet wijzigen. Het laat ook toe om die ondersteunende gegevens veel meer op maat van specifieke noden aan te bieden.</a:t>
            </a:r>
            <a:endParaRPr/>
          </a:p>
          <a:p>
            <a:pPr marL="0" lvl="0" indent="0" algn="l" rtl="0">
              <a:spcBef>
                <a:spcPts val="0"/>
              </a:spcBef>
              <a:spcAft>
                <a:spcPts val="0"/>
              </a:spcAft>
              <a:buNone/>
            </a:pPr>
            <a:endParaRPr/>
          </a:p>
          <a:p>
            <a:pPr marL="0" lvl="0" indent="0" algn="l" rtl="0">
              <a:spcBef>
                <a:spcPts val="0"/>
              </a:spcBef>
              <a:spcAft>
                <a:spcPts val="0"/>
              </a:spcAft>
              <a:buNone/>
            </a:pPr>
            <a:r>
              <a:rPr lang="en"/>
              <a:t>Een voorbeeld zijn de locatiegegevens van een object. Hoewel dit inventarisgegevens zijn die bij het object zelf horen, zijn deze locatiegegevens in de OTL als aparte Klassen gemodelleerd. De Klasse is geassocieerd met een Objecttype door de directionele relatie </a:t>
            </a:r>
            <a:r>
              <a:rPr lang="en" i="1"/>
              <a:t>HeeftGeometrie</a:t>
            </a:r>
            <a:r>
              <a:rPr lang="en"/>
              <a:t>. Als inventarisgegeven is de locatie uiteraard onlosmakelijk verbonden met het object maar door de geometrie als aparte Klasse te modelleren kan het vereiste Level of Geometrie aangepast worden zonder dat de gegevens van het object zelf moeten aangepast worden.</a:t>
            </a:r>
            <a:endParaRPr/>
          </a:p>
          <a:p>
            <a:pPr marL="0" lvl="0" indent="0" algn="l" rtl="0">
              <a:spcBef>
                <a:spcPts val="0"/>
              </a:spcBef>
              <a:spcAft>
                <a:spcPts val="0"/>
              </a:spcAft>
              <a:buNone/>
            </a:pPr>
            <a:endParaRPr/>
          </a:p>
          <a:p>
            <a:pPr marL="0" lvl="0" indent="0" algn="l" rtl="0">
              <a:spcBef>
                <a:spcPts val="0"/>
              </a:spcBef>
              <a:spcAft>
                <a:spcPts val="0"/>
              </a:spcAft>
              <a:buNone/>
            </a:pPr>
            <a:r>
              <a:rPr lang="en"/>
              <a:t>Zo bevat de OTL nog ondersteunende Klassen die geen Objecttypes zijn maar die dienen om gegevens met betrekking tot een instantie te verzamelen zonder de instantie zelf te moeten wijzigen of het Objecttype waarop het gebaseerd is. Een ander voorbeeld -dat nog verder uitgewerkt zal worden- zijn Klassen m.b.t. de levenscyclus van een object en inspecties. </a:t>
            </a:r>
            <a:endParaRPr/>
          </a:p>
          <a:p>
            <a:pPr marL="0" lvl="0" indent="0" algn="l" rtl="0">
              <a:spcBef>
                <a:spcPts val="0"/>
              </a:spcBef>
              <a:spcAft>
                <a:spcPts val="0"/>
              </a:spcAft>
              <a:buNone/>
            </a:pPr>
            <a:endParaRPr/>
          </a:p>
          <a:p>
            <a:pPr marL="0" lvl="0" indent="0" algn="l" rtl="0">
              <a:spcBef>
                <a:spcPts val="0"/>
              </a:spcBef>
              <a:spcAft>
                <a:spcPts val="0"/>
              </a:spcAft>
              <a:buNone/>
            </a:pPr>
            <a:r>
              <a:rPr lang="en"/>
              <a:t>Deze ondersteunende Klassen blijven UML-Classes en gedragen zich dus als Onderdelen en Installaties. Ze hebben eigen attributen en relaties en kunnen ook Abstracten hebben. Ze maken ook deel uit van de OTL maar zijn daarom niet voor elke afnemer even relevant.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800"/>
              </a:spcBef>
              <a:spcAft>
                <a:spcPts val="0"/>
              </a:spcAft>
              <a:buClr>
                <a:schemeClr val="dk1"/>
              </a:buClr>
              <a:buSzPts val="1100"/>
              <a:buFont typeface="Arial"/>
              <a:buNone/>
            </a:pPr>
            <a:r>
              <a:rPr lang="en" sz="900">
                <a:solidFill>
                  <a:srgbClr val="272727"/>
                </a:solidFill>
              </a:rPr>
              <a:t>Afbeelding: knipsel uit thematisch implementatie model </a:t>
            </a:r>
            <a:r>
              <a:rPr lang="en" sz="900" i="1">
                <a:solidFill>
                  <a:srgbClr val="272727"/>
                </a:solidFill>
              </a:rPr>
              <a:t>Verhardingen en funderingen</a:t>
            </a:r>
            <a:r>
              <a:rPr lang="en" sz="900">
                <a:solidFill>
                  <a:srgbClr val="272727"/>
                </a:solidFill>
              </a:rPr>
              <a:t> </a:t>
            </a:r>
            <a:r>
              <a:rPr lang="en" sz="900" u="sng">
                <a:solidFill>
                  <a:schemeClr val="hlink"/>
                </a:solidFill>
                <a:hlinkClick r:id="rId3"/>
              </a:rPr>
              <a:t>https://wegenenverkeer-test.data.vlaanderen.be/doc/implementatiemodel/verhardingen-funderingen/</a:t>
            </a:r>
            <a:endParaRPr sz="9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621ead9fa0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621ead9fa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Binnen de OTL krijgen elementen eerder uitzonderlijk een expliciete kardinaliteit. Wanneer ze wel expliciet een eigen kardinaliteit hebben, moet deze gevolgd worden. Attributen en relaties zonder expliciet vermelde kardinaliteit, hebben wél een standaard kardinaliteit.</a:t>
            </a:r>
            <a:endParaRPr/>
          </a:p>
          <a:p>
            <a:pPr marL="0" lvl="0" indent="0" algn="l" rtl="0">
              <a:spcBef>
                <a:spcPts val="0"/>
              </a:spcBef>
              <a:spcAft>
                <a:spcPts val="0"/>
              </a:spcAft>
              <a:buNone/>
            </a:pPr>
            <a:endParaRPr/>
          </a:p>
          <a:p>
            <a:pPr marL="0" lvl="0" indent="0" algn="l" rtl="0">
              <a:spcBef>
                <a:spcPts val="0"/>
              </a:spcBef>
              <a:spcAft>
                <a:spcPts val="0"/>
              </a:spcAft>
              <a:buNone/>
            </a:pPr>
            <a:r>
              <a:rPr lang="en" b="1"/>
              <a:t>De standaard kardinaliteit voor een Attribuut is 1</a:t>
            </a:r>
            <a:r>
              <a:rPr lang="en"/>
              <a:t>. Dit betekent voor elk attribuut verplicht een waarde moet hebben. Die verplichting geldt evenwel slechts voor de </a:t>
            </a:r>
            <a:r>
              <a:rPr lang="en" b="1" i="1"/>
              <a:t>finite state</a:t>
            </a:r>
            <a:r>
              <a:rPr lang="en" b="1"/>
              <a:t> van de instantie</a:t>
            </a:r>
            <a:r>
              <a:rPr lang="en"/>
              <a:t> dus pas wanneer de gegevensverzameling voor de instantie (het object op zich) beëindigd is. Het betekent niet dat alle vereiste gegevens als bij een eerste aanlevering deel moeten uitmaken van de aanlevering.</a:t>
            </a:r>
            <a:endParaRPr/>
          </a:p>
          <a:p>
            <a:pPr marL="0" lvl="0" indent="0" algn="l" rtl="0">
              <a:spcBef>
                <a:spcPts val="0"/>
              </a:spcBef>
              <a:spcAft>
                <a:spcPts val="0"/>
              </a:spcAft>
              <a:buNone/>
            </a:pPr>
            <a:endParaRPr/>
          </a:p>
          <a:p>
            <a:pPr marL="0" lvl="0" indent="0" algn="l" rtl="0">
              <a:spcBef>
                <a:spcPts val="0"/>
              </a:spcBef>
              <a:spcAft>
                <a:spcPts val="0"/>
              </a:spcAft>
              <a:buNone/>
            </a:pPr>
            <a:r>
              <a:rPr lang="en"/>
              <a:t>De </a:t>
            </a:r>
            <a:r>
              <a:rPr lang="en" b="1"/>
              <a:t>standaard kardinaliteit van een Relatie is 0 of meer</a:t>
            </a:r>
            <a:r>
              <a:rPr lang="en"/>
              <a:t>. Dit betekent dat de OTL geen verplichting oplegt dat een relatie tussen de Klassen ook moet voorkomen tussen instanties van de betrokken Klassen. Dezelfde instantie van de Klasse kan ook een relatie hebben met meerdere instanties van de gerelateerde Klasse. De OTL bevat wel de enig toegelaten relaties: een relatie die niet voorkomt tussen Klassen van de OTL, mogen ook niet aangeleverd worden als relaties tussen instanties van de Klassen.</a:t>
            </a:r>
            <a:endParaRPr/>
          </a:p>
          <a:p>
            <a:pPr marL="0" lvl="0" indent="0" algn="l" rtl="0">
              <a:spcBef>
                <a:spcPts val="0"/>
              </a:spcBef>
              <a:spcAft>
                <a:spcPts val="0"/>
              </a:spcAft>
              <a:buNone/>
            </a:pPr>
            <a:endParaRPr/>
          </a:p>
          <a:p>
            <a:pPr marL="0" lvl="0" indent="0" algn="l" rtl="0">
              <a:spcBef>
                <a:spcPts val="0"/>
              </a:spcBef>
              <a:spcAft>
                <a:spcPts val="0"/>
              </a:spcAft>
              <a:buNone/>
            </a:pPr>
            <a:r>
              <a:rPr lang="en"/>
              <a:t>Als de kardinaliteit zelf niet vastlegt wanneer </a:t>
            </a:r>
            <a:r>
              <a:rPr lang="en" b="1"/>
              <a:t>welke gegevens moeten aangeleverd worden of kunnen verwacht worden</a:t>
            </a:r>
            <a:r>
              <a:rPr lang="en"/>
              <a:t>, hoe kan je dan weten waaraan je je kan verwachten? Hiervoor is het</a:t>
            </a:r>
            <a:r>
              <a:rPr lang="en" b="1"/>
              <a:t> Bestek en het BIM-uitvoeringsplan de norm</a:t>
            </a:r>
            <a:r>
              <a:rPr lang="en"/>
              <a:t>. Zij bepalen voor welke Objecttypen gegevens verwacht worden </a:t>
            </a:r>
            <a:r>
              <a:rPr lang="en">
                <a:solidFill>
                  <a:schemeClr val="dk1"/>
                </a:solidFill>
              </a:rPr>
              <a:t>(incl. de relaties als data, zie boven onder Relaties) </a:t>
            </a:r>
            <a:r>
              <a:rPr lang="en"/>
              <a:t>en wanneer ze verwacht zijn. De OTL moet dus altijd samen met een bestek en het BIM-uitvoeringsplan gelezen worden.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63f5db44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63f5db44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40dca70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40dca70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Het </a:t>
            </a:r>
            <a:r>
              <a:rPr lang="en" b="1"/>
              <a:t>bestek en het BIM-uitvoeringsplan zijn normatief</a:t>
            </a:r>
            <a:r>
              <a:rPr lang="en"/>
              <a:t>. Zij geven aan welke gegevens van welke OTL-elementen uitgewisseld worden in een concreet project. Dit is dus telkens weer het startpunt om te bepalen wat je nodig hebt uit de OTL.</a:t>
            </a:r>
            <a:endParaRPr/>
          </a:p>
          <a:p>
            <a:pPr marL="0" lvl="0" indent="0" algn="l" rtl="0">
              <a:spcBef>
                <a:spcPts val="0"/>
              </a:spcBef>
              <a:spcAft>
                <a:spcPts val="0"/>
              </a:spcAft>
              <a:buNone/>
            </a:pPr>
            <a:endParaRPr/>
          </a:p>
          <a:p>
            <a:pPr marL="0" lvl="0" indent="0" algn="l" rtl="0">
              <a:spcBef>
                <a:spcPts val="0"/>
              </a:spcBef>
              <a:spcAft>
                <a:spcPts val="0"/>
              </a:spcAft>
              <a:buNone/>
            </a:pPr>
            <a:r>
              <a:rPr lang="en"/>
              <a:t>De </a:t>
            </a:r>
            <a:r>
              <a:rPr lang="en" b="1"/>
              <a:t>online documentatie op data.vlaanderen kan daarna in principe volstaan</a:t>
            </a:r>
            <a:r>
              <a:rPr lang="en"/>
              <a:t> om te weten wat precies moet aangeleverd worden maar vooral waarvoor de gevraagde gegevens staan. Alle definities en aanvullende documentatie van Objecttypen, ondersteunde Klassen, Attributen met hun Datatypes en Keuzelijsten en Relaties kan in de online documentatie gevonden worden.</a:t>
            </a:r>
            <a:endParaRPr/>
          </a:p>
          <a:p>
            <a:pPr marL="0" lvl="0" indent="0" algn="l" rtl="0">
              <a:spcBef>
                <a:spcPts val="0"/>
              </a:spcBef>
              <a:spcAft>
                <a:spcPts val="0"/>
              </a:spcAft>
              <a:buNone/>
            </a:pPr>
            <a:endParaRPr/>
          </a:p>
          <a:p>
            <a:pPr marL="0" lvl="0" indent="0" algn="l" rtl="0">
              <a:spcBef>
                <a:spcPts val="0"/>
              </a:spcBef>
              <a:spcAft>
                <a:spcPts val="0"/>
              </a:spcAft>
              <a:buNone/>
            </a:pPr>
            <a:r>
              <a:rPr lang="en"/>
              <a:t>De Test-omgeving bevat een laatste stand van zaken van de OTL in volle ontwikkeling. Nieuwe releases zullen eerst hier gepubliceerd worden om </a:t>
            </a:r>
            <a:r>
              <a:rPr lang="en">
                <a:solidFill>
                  <a:schemeClr val="dk1"/>
                </a:solidFill>
              </a:rPr>
              <a:t>de inhoud van de OTL zelf en </a:t>
            </a:r>
            <a:r>
              <a:rPr lang="en"/>
              <a:t>de integratie met externe software te kunnen testen.</a:t>
            </a:r>
            <a:endParaRPr/>
          </a:p>
          <a:p>
            <a:pPr marL="0" lvl="0" indent="0" algn="l" rtl="0">
              <a:spcBef>
                <a:spcPts val="0"/>
              </a:spcBef>
              <a:spcAft>
                <a:spcPts val="0"/>
              </a:spcAft>
              <a:buNone/>
            </a:pPr>
            <a:r>
              <a:rPr lang="en" u="sng">
                <a:solidFill>
                  <a:schemeClr val="hlink"/>
                </a:solidFill>
                <a:hlinkClick r:id="rId3"/>
              </a:rPr>
              <a:t>https://wegenenverkeer.data.vlaanderen.be/</a:t>
            </a:r>
            <a:endParaRPr/>
          </a:p>
          <a:p>
            <a:pPr marL="0" lvl="0" indent="0" algn="l" rtl="0">
              <a:spcBef>
                <a:spcPts val="0"/>
              </a:spcBef>
              <a:spcAft>
                <a:spcPts val="0"/>
              </a:spcAft>
              <a:buNone/>
            </a:pPr>
            <a:endParaRPr/>
          </a:p>
          <a:p>
            <a:pPr marL="0" lvl="0" indent="0" algn="l" rtl="0">
              <a:spcBef>
                <a:spcPts val="0"/>
              </a:spcBef>
              <a:spcAft>
                <a:spcPts val="0"/>
              </a:spcAft>
              <a:buNone/>
            </a:pPr>
            <a:r>
              <a:rPr lang="en"/>
              <a:t>De Productie-omgeving bevat de actuele release waarop de data-uitwisseling gebaseerd wordt. </a:t>
            </a:r>
            <a:endParaRPr/>
          </a:p>
          <a:p>
            <a:pPr marL="0" lvl="0" indent="0" algn="l" rtl="0">
              <a:spcBef>
                <a:spcPts val="0"/>
              </a:spcBef>
              <a:spcAft>
                <a:spcPts val="0"/>
              </a:spcAft>
              <a:buNone/>
            </a:pPr>
            <a:r>
              <a:rPr lang="en" u="sng">
                <a:solidFill>
                  <a:schemeClr val="hlink"/>
                </a:solidFill>
                <a:hlinkClick r:id="rId3"/>
              </a:rPr>
              <a:t>https://wegenenverkeer.data.vlaanderen.be/</a:t>
            </a:r>
            <a:endParaRPr/>
          </a:p>
          <a:p>
            <a:pPr marL="0" lvl="0" indent="0" algn="l" rtl="0">
              <a:spcBef>
                <a:spcPts val="0"/>
              </a:spcBef>
              <a:spcAft>
                <a:spcPts val="0"/>
              </a:spcAft>
              <a:buNone/>
            </a:pPr>
            <a:endParaRPr/>
          </a:p>
          <a:p>
            <a:pPr marL="0" lvl="0" indent="0" algn="l" rtl="0">
              <a:spcBef>
                <a:spcPts val="0"/>
              </a:spcBef>
              <a:spcAft>
                <a:spcPts val="0"/>
              </a:spcAft>
              <a:buNone/>
            </a:pPr>
            <a:r>
              <a:rPr lang="en"/>
              <a:t>Beide omgevingen werken op dezelfde manier, enkel hun inhoud verschilt.</a:t>
            </a:r>
            <a:endParaRPr/>
          </a:p>
          <a:p>
            <a:pPr marL="0" lvl="0" indent="0" algn="l" rtl="0">
              <a:spcBef>
                <a:spcPts val="0"/>
              </a:spcBef>
              <a:spcAft>
                <a:spcPts val="0"/>
              </a:spcAft>
              <a:buNone/>
            </a:pPr>
            <a:endParaRPr/>
          </a:p>
          <a:p>
            <a:pPr marL="0" lvl="0" indent="0" algn="l" rtl="0">
              <a:spcBef>
                <a:spcPts val="0"/>
              </a:spcBef>
              <a:spcAft>
                <a:spcPts val="0"/>
              </a:spcAft>
              <a:buNone/>
            </a:pPr>
            <a:r>
              <a:rPr lang="en"/>
              <a:t>Die online documentatie bevat de verschillende Vocabularia, het Master Implementatiemodel en de verschillende thematische en ondersteunende implementatiemodellen. </a:t>
            </a:r>
            <a:r>
              <a:rPr lang="en" b="1"/>
              <a:t>Alleen het Master Implementatiemodel bevat altijd alle Klassen met hun attributen en al hun mogelijke relaties</a:t>
            </a:r>
            <a:r>
              <a:rPr lang="en"/>
              <a:t>. De diagrammen bij de verschillende gedeeltelijke thematische modellen zijn een goed vertrekpunt. </a:t>
            </a:r>
            <a:endParaRPr/>
          </a:p>
          <a:p>
            <a:pPr marL="0" lvl="0" indent="0" algn="l" rtl="0">
              <a:spcBef>
                <a:spcPts val="0"/>
              </a:spcBef>
              <a:spcAft>
                <a:spcPts val="0"/>
              </a:spcAft>
              <a:buNone/>
            </a:pPr>
            <a:endParaRPr/>
          </a:p>
          <a:p>
            <a:pPr marL="0" lvl="0" indent="0" algn="l" rtl="0">
              <a:spcBef>
                <a:spcPts val="0"/>
              </a:spcBef>
              <a:spcAft>
                <a:spcPts val="0"/>
              </a:spcAft>
              <a:buNone/>
            </a:pPr>
            <a:r>
              <a:rPr lang="en"/>
              <a:t>Bij de online documentatie vind je ook andere artefacten die kunnen helpen bij het opzetten van een systeem voor de data-uitwisseling:</a:t>
            </a:r>
            <a:endParaRPr/>
          </a:p>
          <a:p>
            <a:pPr marL="457200" lvl="0" indent="-298450" algn="l" rtl="0">
              <a:spcBef>
                <a:spcPts val="0"/>
              </a:spcBef>
              <a:spcAft>
                <a:spcPts val="0"/>
              </a:spcAft>
              <a:buSzPts val="1100"/>
              <a:buChar char="●"/>
            </a:pPr>
            <a:r>
              <a:rPr lang="en"/>
              <a:t>Het </a:t>
            </a:r>
            <a:r>
              <a:rPr lang="en" b="1"/>
              <a:t>xmi-bestand</a:t>
            </a:r>
            <a:r>
              <a:rPr lang="en"/>
              <a:t> kan je gebruiken om de diagrammen en de OTL-elementen in te laden in software waarmee je UML modellen maakt. Het bevat alle OTL elementen.</a:t>
            </a:r>
            <a:endParaRPr/>
          </a:p>
          <a:p>
            <a:pPr marL="457200" lvl="0" indent="-298450" algn="l" rtl="0">
              <a:spcBef>
                <a:spcPts val="0"/>
              </a:spcBef>
              <a:spcAft>
                <a:spcPts val="0"/>
              </a:spcAft>
              <a:buSzPts val="1100"/>
              <a:buChar char="●"/>
            </a:pPr>
            <a:r>
              <a:rPr lang="en"/>
              <a:t>De </a:t>
            </a:r>
            <a:r>
              <a:rPr lang="en" b="1"/>
              <a:t>SQLite</a:t>
            </a:r>
            <a:r>
              <a:rPr lang="en"/>
              <a:t> is een database waarin de OTL-elementen opgenomen zijn in databank tabellen.</a:t>
            </a:r>
            <a:r>
              <a:rPr lang="en">
                <a:solidFill>
                  <a:schemeClr val="dk1"/>
                </a:solidFill>
              </a:rPr>
              <a:t>Het bevat alle OTL elementen en van de Objecttypen altijd de gecoördineerde versie na recursieve overerving van alle superklassen.</a:t>
            </a:r>
            <a:endParaRPr/>
          </a:p>
          <a:p>
            <a:pPr marL="457200" lvl="0" indent="-298450" algn="l" rtl="0">
              <a:spcBef>
                <a:spcPts val="0"/>
              </a:spcBef>
              <a:spcAft>
                <a:spcPts val="0"/>
              </a:spcAft>
              <a:buSzPts val="1100"/>
              <a:buChar char="●"/>
            </a:pPr>
            <a:r>
              <a:rPr lang="en"/>
              <a:t>Andere artefacten kunnen helpen om inzicht te krijgen in de OTL maar zijn onvolledig en minder bruikbaar.</a:t>
            </a: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640dca70f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640dca70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De implementatiemodellen bevatten alle elementen die relevant zijn voor het betrokken (deel)model</a:t>
            </a:r>
            <a:r>
              <a:rPr lang="en"/>
              <a:t>. Je vindt er de definities terug van de Klassen en hun attributen en de relaties die relevant zijn voor het betrokken model. </a:t>
            </a:r>
            <a:r>
              <a:rPr lang="en" b="1"/>
              <a:t>Enkel het Master Implementatiemodel bevat alle Klassen en alle relaties voor die Klassen.</a:t>
            </a: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De diagrammen bij de thematische implementatiemodellen zijn voor ons, mensen, vaak toegankelijker dan de tekstuele versie van het model. In de tekstuele versie kan je terugvinden wat in voorkomend geval de superklassen is van een klasse. Door te klikken op de superklasse, navigeer je naar haar details waar je dan weer haar superklassen vindt. In de diagrammen is de overerving in een oogopslag te ontdekken.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900">
                <a:solidFill>
                  <a:srgbClr val="272727"/>
                </a:solidFill>
              </a:rPr>
              <a:t>Afbeelding: knipsel uit thematisch implementatie model </a:t>
            </a:r>
            <a:r>
              <a:rPr lang="en" sz="900" i="1">
                <a:solidFill>
                  <a:srgbClr val="272727"/>
                </a:solidFill>
              </a:rPr>
              <a:t>Verhardingen en funderingen </a:t>
            </a:r>
            <a:r>
              <a:rPr lang="en" sz="900" u="sng">
                <a:solidFill>
                  <a:schemeClr val="hlink"/>
                </a:solidFill>
                <a:hlinkClick r:id="rId3"/>
              </a:rPr>
              <a:t>https://wegenenverkeer-test.data.vlaanderen.be/doc/implementatiemodel/lijnvormige-elementen/#Geleideconstructie</a:t>
            </a:r>
            <a:endParaRPr sz="9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657f14c74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657f14c74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Bij de data-uitwisseling worden nooit instanties van Abstracten aangeleverd!</a:t>
            </a:r>
            <a:r>
              <a:rPr lang="en"/>
              <a:t> Je moet de</a:t>
            </a:r>
            <a:r>
              <a:rPr lang="en" b="1"/>
              <a:t> overerving dus eerst oplossen</a:t>
            </a:r>
            <a:r>
              <a:rPr lang="en"/>
              <a:t> vooraleer je weet wat alle attributen en mogelijke relaties van een Klasse zijn. UML-tools kunnen je hierin helpen zoals in de afbeelding waar Enterprise Architect de overgeërfde attributen kan tonen maar niet de overgeërfde relaties die je zelf moet leggen. </a:t>
            </a:r>
            <a:endParaRPr/>
          </a:p>
          <a:p>
            <a:pPr marL="0" lvl="0" indent="0" algn="l" rtl="0">
              <a:spcBef>
                <a:spcPts val="0"/>
              </a:spcBef>
              <a:spcAft>
                <a:spcPts val="0"/>
              </a:spcAft>
              <a:buNone/>
            </a:pPr>
            <a:endParaRPr/>
          </a:p>
          <a:p>
            <a:pPr marL="0" lvl="0" indent="0" algn="l" rtl="0">
              <a:spcBef>
                <a:spcPts val="0"/>
              </a:spcBef>
              <a:spcAft>
                <a:spcPts val="0"/>
              </a:spcAft>
              <a:buNone/>
            </a:pPr>
            <a:r>
              <a:rPr lang="en"/>
              <a:t>Gebruik het</a:t>
            </a:r>
            <a:r>
              <a:rPr lang="en" b="1"/>
              <a:t> xmi-artefact</a:t>
            </a:r>
            <a:r>
              <a:rPr lang="en"/>
              <a:t> om de OTL te importeren in de software die jij gebruikt om klassenmodellen te maken. Dit bestand maakt het ook mogelijk om verder te bouwen op de OTL-Klassen voor je eigen systemen.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900">
                <a:solidFill>
                  <a:srgbClr val="272727"/>
                </a:solidFill>
              </a:rPr>
              <a:t>Afbeelding: visualisatie van de gecoördineerde versie van het Onderdeel </a:t>
            </a:r>
            <a:r>
              <a:rPr lang="en" sz="900" i="1">
                <a:solidFill>
                  <a:srgbClr val="272727"/>
                </a:solidFill>
              </a:rPr>
              <a:t>Geleideconstructie</a:t>
            </a:r>
            <a:endParaRPr i="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217f864cf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g6217f864cf_0_5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De AWV OTL  is een objecttypenbibliotheek van alle weginfrastructuurobjecten, zoals beschreven in de verschillende </a:t>
            </a:r>
            <a:r>
              <a:rPr lang="en" b="1"/>
              <a:t>standaardbestekken</a:t>
            </a:r>
            <a:r>
              <a:rPr lang="en"/>
              <a:t>. Elk objecttype heeft daarin een eenduidige definitie, een aantal vastgelegde eigenschappen en mogelijke relaties met andere objecttypen.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a:t>Door de Objecttypen te </a:t>
            </a:r>
            <a:r>
              <a:rPr lang="en" b="1"/>
              <a:t>standaardiseren</a:t>
            </a:r>
            <a:r>
              <a:rPr lang="en"/>
              <a:t> worden volgende doelstellingen gerealiseerd:</a:t>
            </a:r>
            <a:endParaRPr/>
          </a:p>
          <a:p>
            <a:pPr marL="457200" lvl="0" indent="-298450" algn="l" rtl="0">
              <a:lnSpc>
                <a:spcPct val="115000"/>
              </a:lnSpc>
              <a:spcBef>
                <a:spcPts val="0"/>
              </a:spcBef>
              <a:spcAft>
                <a:spcPts val="0"/>
              </a:spcAft>
              <a:buSzPts val="1100"/>
              <a:buChar char="●"/>
            </a:pPr>
            <a:r>
              <a:rPr lang="en" b="1"/>
              <a:t>Data </a:t>
            </a:r>
            <a:r>
              <a:rPr lang="en"/>
              <a:t>kan vlot </a:t>
            </a:r>
            <a:r>
              <a:rPr lang="en" b="1"/>
              <a:t>hergebruikt </a:t>
            </a:r>
            <a:r>
              <a:rPr lang="en"/>
              <a:t>worden door alle belanghebbenden. We willen immers allemaal werken met betrouwbare, uniforme, continu actuele en volledige data. </a:t>
            </a:r>
            <a:endParaRPr/>
          </a:p>
          <a:p>
            <a:pPr marL="457200" lvl="0" indent="-298450" algn="l" rtl="0">
              <a:lnSpc>
                <a:spcPct val="115000"/>
              </a:lnSpc>
              <a:spcBef>
                <a:spcPts val="0"/>
              </a:spcBef>
              <a:spcAft>
                <a:spcPts val="0"/>
              </a:spcAft>
              <a:buSzPts val="1100"/>
              <a:buChar char="●"/>
            </a:pPr>
            <a:r>
              <a:rPr lang="en"/>
              <a:t>AWV geeft hiermee de nodige </a:t>
            </a:r>
            <a:r>
              <a:rPr lang="en" b="1"/>
              <a:t>richting aan de sector</a:t>
            </a:r>
            <a:r>
              <a:rPr lang="en"/>
              <a:t> zodat de verwachtingen van AWV rond informatieoverdracht duidelijk zijn voor studiebureaus, aannemers of andere projectpartners. Door die verwachtingen te uniformiseren en gedetailleerd op te nemen in de omschrijving van de opdrachten worden de gevraagde inspanning van projectpartners en de noden van de Vlaamse Overheid op elkaar afgestemd. Niet alleen binnen een specifiek project, maar ook voor het latere beheer en onderhoud. </a:t>
            </a:r>
            <a:endParaRPr/>
          </a:p>
          <a:p>
            <a:pPr marL="0" lvl="0" indent="0" algn="l" rtl="0">
              <a:lnSpc>
                <a:spcPct val="100000"/>
              </a:lnSpc>
              <a:spcBef>
                <a:spcPts val="400"/>
              </a:spcBef>
              <a:spcAft>
                <a:spcPts val="0"/>
              </a:spcAft>
              <a:buNone/>
            </a:pPr>
            <a:endParaRPr>
              <a:solidFill>
                <a:srgbClr val="272727"/>
              </a:solidFill>
            </a:endParaRPr>
          </a:p>
          <a:p>
            <a:pPr marL="0" lvl="0" indent="0" algn="l" rtl="0">
              <a:lnSpc>
                <a:spcPct val="100000"/>
              </a:lnSpc>
              <a:spcBef>
                <a:spcPts val="400"/>
              </a:spcBef>
              <a:spcAft>
                <a:spcPts val="0"/>
              </a:spcAft>
              <a:buNone/>
            </a:pPr>
            <a:r>
              <a:rPr lang="en">
                <a:solidFill>
                  <a:srgbClr val="272727"/>
                </a:solidFill>
              </a:rPr>
              <a:t>De Object Type Library (OTL) is een typenbibliotheek met:</a:t>
            </a:r>
            <a:endParaRPr>
              <a:solidFill>
                <a:srgbClr val="272727"/>
              </a:solidFill>
            </a:endParaRPr>
          </a:p>
          <a:p>
            <a:pPr marL="1371600" lvl="2" indent="-298450" algn="l" rtl="0">
              <a:lnSpc>
                <a:spcPct val="100000"/>
              </a:lnSpc>
              <a:spcBef>
                <a:spcPts val="0"/>
              </a:spcBef>
              <a:spcAft>
                <a:spcPts val="0"/>
              </a:spcAft>
              <a:buClr>
                <a:srgbClr val="272727"/>
              </a:buClr>
              <a:buSzPts val="1100"/>
              <a:buChar char="■"/>
            </a:pPr>
            <a:r>
              <a:rPr lang="en" b="1">
                <a:solidFill>
                  <a:srgbClr val="272727"/>
                </a:solidFill>
              </a:rPr>
              <a:t>Definities </a:t>
            </a:r>
            <a:r>
              <a:rPr lang="en">
                <a:solidFill>
                  <a:srgbClr val="272727"/>
                </a:solidFill>
              </a:rPr>
              <a:t>over Objecten (voornamelijk fysieke dingen, AWV assets zoals wegaanhorigheden) en bevat een </a:t>
            </a:r>
            <a:r>
              <a:rPr lang="en" b="1">
                <a:solidFill>
                  <a:srgbClr val="272727"/>
                </a:solidFill>
              </a:rPr>
              <a:t>naam</a:t>
            </a:r>
            <a:endParaRPr b="1">
              <a:solidFill>
                <a:srgbClr val="272727"/>
              </a:solidFill>
            </a:endParaRPr>
          </a:p>
          <a:p>
            <a:pPr marL="1828800" lvl="3" indent="-298450" algn="l" rtl="0">
              <a:lnSpc>
                <a:spcPct val="100000"/>
              </a:lnSpc>
              <a:spcBef>
                <a:spcPts val="0"/>
              </a:spcBef>
              <a:spcAft>
                <a:spcPts val="0"/>
              </a:spcAft>
              <a:buClr>
                <a:srgbClr val="272727"/>
              </a:buClr>
              <a:buSzPts val="1100"/>
              <a:buChar char="●"/>
            </a:pPr>
            <a:r>
              <a:rPr lang="en" b="1">
                <a:solidFill>
                  <a:srgbClr val="272727"/>
                </a:solidFill>
              </a:rPr>
              <a:t>Eigenschappen </a:t>
            </a:r>
            <a:r>
              <a:rPr lang="en">
                <a:solidFill>
                  <a:srgbClr val="272727"/>
                </a:solidFill>
              </a:rPr>
              <a:t>(kleur, materiaal, leeftijd, diameter)</a:t>
            </a:r>
            <a:endParaRPr>
              <a:solidFill>
                <a:srgbClr val="272727"/>
              </a:solidFill>
            </a:endParaRPr>
          </a:p>
          <a:p>
            <a:pPr marL="1828800" lvl="3" indent="-298450" algn="l" rtl="0">
              <a:lnSpc>
                <a:spcPct val="100000"/>
              </a:lnSpc>
              <a:spcBef>
                <a:spcPts val="0"/>
              </a:spcBef>
              <a:spcAft>
                <a:spcPts val="0"/>
              </a:spcAft>
              <a:buClr>
                <a:srgbClr val="272727"/>
              </a:buClr>
              <a:buSzPts val="1100"/>
              <a:buChar char="●"/>
            </a:pPr>
            <a:r>
              <a:rPr lang="en" b="1">
                <a:solidFill>
                  <a:srgbClr val="272727"/>
                </a:solidFill>
              </a:rPr>
              <a:t>Relaties </a:t>
            </a:r>
            <a:r>
              <a:rPr lang="en">
                <a:solidFill>
                  <a:srgbClr val="272727"/>
                </a:solidFill>
              </a:rPr>
              <a:t>(hoort bij, is deel van)</a:t>
            </a:r>
            <a:endParaRPr>
              <a:solidFill>
                <a:srgbClr val="272727"/>
              </a:solidFill>
            </a:endParaRPr>
          </a:p>
          <a:p>
            <a:pPr marL="1371600" lvl="2" indent="-298450" algn="l" rtl="0">
              <a:lnSpc>
                <a:spcPct val="100000"/>
              </a:lnSpc>
              <a:spcBef>
                <a:spcPts val="0"/>
              </a:spcBef>
              <a:spcAft>
                <a:spcPts val="0"/>
              </a:spcAft>
              <a:buClr>
                <a:srgbClr val="272727"/>
              </a:buClr>
              <a:buSzPts val="1100"/>
              <a:buChar char="■"/>
            </a:pPr>
            <a:r>
              <a:rPr lang="en">
                <a:solidFill>
                  <a:srgbClr val="272727"/>
                </a:solidFill>
              </a:rPr>
              <a:t>Elementen om </a:t>
            </a:r>
            <a:r>
              <a:rPr lang="en" b="1">
                <a:solidFill>
                  <a:srgbClr val="272727"/>
                </a:solidFill>
              </a:rPr>
              <a:t>functies</a:t>
            </a:r>
            <a:r>
              <a:rPr lang="en">
                <a:solidFill>
                  <a:srgbClr val="272727"/>
                </a:solidFill>
              </a:rPr>
              <a:t> van Objecten te vatten</a:t>
            </a:r>
            <a:endParaRPr>
              <a:solidFill>
                <a:srgbClr val="272727"/>
              </a:solidFill>
            </a:endParaRPr>
          </a:p>
          <a:p>
            <a:pPr marL="1371600" lvl="2" indent="-298450" algn="l" rtl="0">
              <a:lnSpc>
                <a:spcPct val="100000"/>
              </a:lnSpc>
              <a:spcBef>
                <a:spcPts val="0"/>
              </a:spcBef>
              <a:spcAft>
                <a:spcPts val="0"/>
              </a:spcAft>
              <a:buClr>
                <a:srgbClr val="272727"/>
              </a:buClr>
              <a:buSzPts val="1100"/>
              <a:buChar char="■"/>
            </a:pPr>
            <a:r>
              <a:rPr lang="en">
                <a:solidFill>
                  <a:srgbClr val="272727"/>
                </a:solidFill>
              </a:rPr>
              <a:t>Elementen om de </a:t>
            </a:r>
            <a:r>
              <a:rPr lang="en" b="1">
                <a:solidFill>
                  <a:srgbClr val="272727"/>
                </a:solidFill>
              </a:rPr>
              <a:t>levenscyclus</a:t>
            </a:r>
            <a:r>
              <a:rPr lang="en">
                <a:solidFill>
                  <a:srgbClr val="272727"/>
                </a:solidFill>
              </a:rPr>
              <a:t> van Objecten te vatten</a:t>
            </a:r>
            <a:endParaRPr>
              <a:solidFill>
                <a:srgbClr val="272727"/>
              </a:solidFill>
            </a:endParaRPr>
          </a:p>
          <a:p>
            <a:pPr marL="0" lvl="0" indent="0" algn="l" rtl="0">
              <a:lnSpc>
                <a:spcPct val="100000"/>
              </a:lnSpc>
              <a:spcBef>
                <a:spcPts val="0"/>
              </a:spcBef>
              <a:spcAft>
                <a:spcPts val="0"/>
              </a:spcAft>
              <a:buNone/>
            </a:pPr>
            <a:r>
              <a:rPr lang="en">
                <a:solidFill>
                  <a:srgbClr val="272727"/>
                </a:solidFill>
              </a:rPr>
              <a:t>De OTL zal in de toekomst verder uitgebreid worden met elementen voor gegevens die relevant zijn of worden voor de Objecttypen die er deel van uitmaken.</a:t>
            </a:r>
            <a:endParaRPr i="1">
              <a:solidFill>
                <a:srgbClr val="333333"/>
              </a:solidFill>
              <a:highlight>
                <a:srgbClr val="FFFFFF"/>
              </a:highlight>
            </a:endParaRPr>
          </a:p>
          <a:p>
            <a:pPr marL="0" lvl="0" indent="0" algn="l" rtl="0">
              <a:lnSpc>
                <a:spcPct val="142857"/>
              </a:lnSpc>
              <a:spcBef>
                <a:spcPts val="800"/>
              </a:spcBef>
              <a:spcAft>
                <a:spcPts val="800"/>
              </a:spcAft>
              <a:buSzPts val="1100"/>
              <a:buNone/>
            </a:pPr>
            <a:r>
              <a:rPr lang="en">
                <a:solidFill>
                  <a:srgbClr val="333333"/>
                </a:solidFill>
              </a:rPr>
              <a:t>Voor een specifiek project worden alleen die Objecttypen ontsloten die in dat project nodig zijn. </a:t>
            </a:r>
            <a:endParaRPr>
              <a:solidFill>
                <a:srgbClr val="333333"/>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657f14c74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657f14c74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Het </a:t>
            </a:r>
            <a:r>
              <a:rPr lang="en" b="1"/>
              <a:t>SQLite-artefact</a:t>
            </a:r>
            <a:r>
              <a:rPr lang="en"/>
              <a:t> bevat de </a:t>
            </a:r>
            <a:r>
              <a:rPr lang="en" b="1"/>
              <a:t>volledige OTL als relationele databank</a:t>
            </a:r>
            <a:r>
              <a:rPr lang="en"/>
              <a:t>. Elke Klasse komt er ook in zijn </a:t>
            </a:r>
            <a:r>
              <a:rPr lang="en" b="1"/>
              <a:t>gecoördineerde versie</a:t>
            </a:r>
            <a:r>
              <a:rPr lang="en"/>
              <a:t> in voor dus met alle recursief overgeërfde attributen en mogelijke relaties.</a:t>
            </a:r>
            <a:endParaRPr/>
          </a:p>
          <a:p>
            <a:pPr marL="0" lvl="0" indent="0" algn="l" rtl="0">
              <a:spcBef>
                <a:spcPts val="0"/>
              </a:spcBef>
              <a:spcAft>
                <a:spcPts val="0"/>
              </a:spcAft>
              <a:buNone/>
            </a:pPr>
            <a:endParaRPr/>
          </a:p>
          <a:p>
            <a:pPr marL="0" lvl="0" indent="0" algn="l" rtl="0">
              <a:spcBef>
                <a:spcPts val="0"/>
              </a:spcBef>
              <a:spcAft>
                <a:spcPts val="0"/>
              </a:spcAft>
              <a:buNone/>
            </a:pPr>
            <a:r>
              <a:rPr lang="en"/>
              <a:t>Je kan deze databank gebruiken om de OTL te verkennen maar ook de </a:t>
            </a:r>
            <a:r>
              <a:rPr lang="en" b="1"/>
              <a:t>OTL te integreren in andere software</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sz="900"/>
              <a:t>Afbeelding: schermafbeelding voor (de gecoördineerde versie van) het Onderdeel </a:t>
            </a:r>
            <a:r>
              <a:rPr lang="en" sz="900" i="1"/>
              <a:t>Geleideconstructie </a:t>
            </a:r>
            <a:r>
              <a:rPr lang="en" sz="900"/>
              <a:t>in het SQLite artefact</a:t>
            </a:r>
            <a:endParaRPr sz="9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657f14c74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657f14c74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 OTL kan dus ook geïntegreerd worden in software die je gebruikt bij het opzetten en uitvoeren van projecten. Hier is een rol weggelegd voor de leveranciers van dergelijke instrumenten.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900">
                <a:solidFill>
                  <a:schemeClr val="dk1"/>
                </a:solidFill>
              </a:rPr>
              <a:t>Afbeelding: schermafbeelding voor de integratie van (de gecoördineerde versie van) het OTL-Onderdeel </a:t>
            </a:r>
            <a:r>
              <a:rPr lang="en" sz="900" i="1">
                <a:solidFill>
                  <a:schemeClr val="dk1"/>
                </a:solidFill>
              </a:rPr>
              <a:t>Geleideconstructie </a:t>
            </a:r>
            <a:r>
              <a:rPr lang="en" sz="900">
                <a:solidFill>
                  <a:schemeClr val="dk1"/>
                </a:solidFill>
              </a:rPr>
              <a:t>in een bestaande toepassing.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706bbf9313_0_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6" name="Google Shape;1026;g706bbf9313_0_7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Als organisatie kan je er ook voor kiezen om de OTL</a:t>
            </a:r>
            <a:r>
              <a:rPr lang="en" b="1"/>
              <a:t> als standaard te implementeren binnen je eigen organisatie</a:t>
            </a:r>
            <a:r>
              <a:rPr lang="en"/>
              <a:t>. Je kan nog een stap verder gaan en inschakelen in de OSLO²-standaarden als geheel.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Deze verregaande afstemming is niet nodig voor eenvoudige data-uitwisseling maar hoe meer aparte domeinen op elkaar afgestemd zijn, des te  vanzelfsprekender wordt data-uitwisseling. Vooral voor entiteiten van de Vlaamse overheid of voor lokale overheden is dit van belang.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706bbf9313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g706bbf9313_4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Meer over de afstemming tussen domeinen op basis van OSLO²-standaarden kan je vinden bij OSLO² zelf.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Handreiking OSLO: </a:t>
            </a:r>
            <a:r>
              <a:rPr lang="en" u="sng">
                <a:solidFill>
                  <a:schemeClr val="hlink"/>
                </a:solidFill>
                <a:hlinkClick r:id="rId3"/>
              </a:rPr>
              <a:t>https://informatievlaanderen.github.io/handreikingOslo/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621ead9fa0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621ead9fa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621ead9fa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621ead9f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621ead9fa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621ead9fa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OSLO²</a:t>
            </a:r>
            <a:endParaRPr/>
          </a:p>
          <a:p>
            <a:pPr marL="0" lvl="0" indent="457200" algn="l" rtl="0">
              <a:spcBef>
                <a:spcPts val="0"/>
              </a:spcBef>
              <a:spcAft>
                <a:spcPts val="0"/>
              </a:spcAft>
              <a:buNone/>
            </a:pPr>
            <a:r>
              <a:rPr lang="en"/>
              <a:t>Veelgestelde vragen </a:t>
            </a:r>
            <a:r>
              <a:rPr lang="en" u="sng">
                <a:solidFill>
                  <a:schemeClr val="hlink"/>
                </a:solidFill>
                <a:hlinkClick r:id="rId3"/>
              </a:rPr>
              <a:t>https://wegenenverkeer-test.data.vlaanderen.be/#veelgestelde-vragen</a:t>
            </a:r>
            <a:endParaRPr/>
          </a:p>
          <a:p>
            <a:pPr marL="0" lvl="0" indent="457200" algn="l" rtl="0">
              <a:spcBef>
                <a:spcPts val="0"/>
              </a:spcBef>
              <a:spcAft>
                <a:spcPts val="0"/>
              </a:spcAft>
              <a:buNone/>
            </a:pPr>
            <a:r>
              <a:rPr lang="en"/>
              <a:t>Handreiking </a:t>
            </a:r>
            <a:r>
              <a:rPr lang="en" u="sng">
                <a:solidFill>
                  <a:schemeClr val="hlink"/>
                </a:solidFill>
                <a:hlinkClick r:id="rId4"/>
              </a:rPr>
              <a:t>https://informatievlaanderen.github.io/handreikingOslo/</a:t>
            </a:r>
            <a:endParaRPr/>
          </a:p>
          <a:p>
            <a:pPr marL="0" lvl="0" indent="0" algn="l" rtl="0">
              <a:spcBef>
                <a:spcPts val="0"/>
              </a:spcBef>
              <a:spcAft>
                <a:spcPts val="0"/>
              </a:spcAft>
              <a:buNone/>
            </a:pPr>
            <a:endParaRPr/>
          </a:p>
          <a:p>
            <a:pPr marL="0" lvl="0" indent="0" algn="l" rtl="0">
              <a:spcBef>
                <a:spcPts val="0"/>
              </a:spcBef>
              <a:spcAft>
                <a:spcPts val="0"/>
              </a:spcAft>
              <a:buNone/>
            </a:pPr>
            <a:r>
              <a:rPr lang="en"/>
              <a:t>Vlaamse URI Standaard </a:t>
            </a:r>
            <a:endParaRPr/>
          </a:p>
          <a:p>
            <a:pPr marL="0" lvl="0" indent="0" algn="l" rtl="0">
              <a:spcBef>
                <a:spcPts val="0"/>
              </a:spcBef>
              <a:spcAft>
                <a:spcPts val="0"/>
              </a:spcAft>
              <a:buNone/>
            </a:pPr>
            <a:r>
              <a:rPr lang="en" u="sng">
                <a:solidFill>
                  <a:schemeClr val="hlink"/>
                </a:solidFill>
                <a:hlinkClick r:id="rId5"/>
              </a:rPr>
              <a:t>https://data.vlaanderen.be/cms/VlaamseURI-StandaardVoorData_V1.0.pdf</a:t>
            </a:r>
            <a:endParaRPr/>
          </a:p>
          <a:p>
            <a:pPr marL="0" lvl="0" indent="0" algn="l" rtl="0">
              <a:spcBef>
                <a:spcPts val="0"/>
              </a:spcBef>
              <a:spcAft>
                <a:spcPts val="0"/>
              </a:spcAft>
              <a:buNone/>
            </a:pPr>
            <a:endParaRPr/>
          </a:p>
          <a:p>
            <a:pPr marL="0" lvl="0" indent="0" algn="l" rtl="0">
              <a:spcBef>
                <a:spcPts val="0"/>
              </a:spcBef>
              <a:spcAft>
                <a:spcPts val="0"/>
              </a:spcAft>
              <a:buNone/>
            </a:pPr>
            <a:r>
              <a:rPr lang="en"/>
              <a:t>OTL implementatiemodellen, vocabularia en andere artefacten</a:t>
            </a:r>
            <a:endParaRPr/>
          </a:p>
          <a:p>
            <a:pPr marL="0" lvl="0" indent="457200" algn="l" rtl="0">
              <a:spcBef>
                <a:spcPts val="0"/>
              </a:spcBef>
              <a:spcAft>
                <a:spcPts val="0"/>
              </a:spcAft>
              <a:buNone/>
            </a:pPr>
            <a:r>
              <a:rPr lang="en"/>
              <a:t>Test-omgeving </a:t>
            </a:r>
            <a:r>
              <a:rPr lang="en" u="sng">
                <a:solidFill>
                  <a:schemeClr val="hlink"/>
                </a:solidFill>
                <a:hlinkClick r:id="rId6"/>
              </a:rPr>
              <a:t>https://wegenenverkeer-test.data.vlaanderen.be/</a:t>
            </a:r>
            <a:endParaRPr/>
          </a:p>
          <a:p>
            <a:pPr marL="0" lvl="0" indent="457200" algn="l" rtl="0">
              <a:spcBef>
                <a:spcPts val="0"/>
              </a:spcBef>
              <a:spcAft>
                <a:spcPts val="0"/>
              </a:spcAft>
              <a:buNone/>
            </a:pPr>
            <a:r>
              <a:rPr lang="en"/>
              <a:t>Productie-omgeving </a:t>
            </a:r>
            <a:r>
              <a:rPr lang="en" u="sng">
                <a:solidFill>
                  <a:schemeClr val="hlink"/>
                </a:solidFill>
                <a:hlinkClick r:id="rId6"/>
              </a:rPr>
              <a:t>https://wegenenverkeer-test.data.vlaanderen.be/</a:t>
            </a:r>
            <a:endParaRPr/>
          </a:p>
          <a:p>
            <a:pPr marL="0" lvl="0" indent="457200" algn="l" rtl="0">
              <a:spcBef>
                <a:spcPts val="0"/>
              </a:spcBef>
              <a:spcAft>
                <a:spcPts val="0"/>
              </a:spcAft>
              <a:buNone/>
            </a:pPr>
            <a:endParaRPr/>
          </a:p>
          <a:p>
            <a:pPr marL="0" lvl="0" indent="0" algn="l" rtl="0">
              <a:spcBef>
                <a:spcPts val="0"/>
              </a:spcBef>
              <a:spcAft>
                <a:spcPts val="0"/>
              </a:spcAft>
              <a:buNone/>
            </a:pPr>
            <a:r>
              <a:rPr lang="en"/>
              <a:t>Achtergrond en bijkomende informatie</a:t>
            </a:r>
            <a:endParaRPr/>
          </a:p>
          <a:p>
            <a:pPr marL="0" lvl="0" indent="0" algn="l" rtl="0">
              <a:spcBef>
                <a:spcPts val="0"/>
              </a:spcBef>
              <a:spcAft>
                <a:spcPts val="0"/>
              </a:spcAft>
              <a:buNone/>
            </a:pPr>
            <a:r>
              <a:rPr lang="en"/>
              <a:t>	Link bij de documentatie op Test en Productie </a:t>
            </a:r>
            <a:r>
              <a:rPr lang="en" u="sng">
                <a:solidFill>
                  <a:schemeClr val="hlink"/>
                </a:solidFill>
                <a:hlinkClick r:id="rId7"/>
              </a:rPr>
              <a:t>https://wegenenverkeer-test.data.vlaanderen.be/doc/implementatiemodel/master/html/OTL-TechnischeDocumentatie.pdf</a:t>
            </a:r>
            <a:endParaRPr/>
          </a:p>
          <a:p>
            <a:pPr marL="0" lvl="0" indent="0" algn="l" rtl="0">
              <a:spcBef>
                <a:spcPts val="0"/>
              </a:spcBef>
              <a:spcAft>
                <a:spcPts val="0"/>
              </a:spcAft>
              <a:buNone/>
            </a:pPr>
            <a:endParaRPr/>
          </a:p>
          <a:p>
            <a:pPr marL="0" lvl="0" indent="0" algn="l" rtl="0">
              <a:spcBef>
                <a:spcPts val="0"/>
              </a:spcBef>
              <a:spcAft>
                <a:spcPts val="0"/>
              </a:spcAft>
              <a:buNone/>
            </a:pPr>
            <a:r>
              <a:rPr lang="en"/>
              <a:t>Nieuwsbrief en algemene info over BIM en de rol van de OTL in BIM</a:t>
            </a:r>
            <a:endParaRPr/>
          </a:p>
          <a:p>
            <a:pPr marL="0" lvl="0" indent="0" algn="l" rtl="0">
              <a:spcBef>
                <a:spcPts val="0"/>
              </a:spcBef>
              <a:spcAft>
                <a:spcPts val="0"/>
              </a:spcAft>
              <a:buNone/>
            </a:pPr>
            <a:r>
              <a:rPr lang="en" u="sng">
                <a:solidFill>
                  <a:schemeClr val="hlink"/>
                </a:solidFill>
                <a:hlinkClick r:id="rId8"/>
              </a:rPr>
              <a:t>https://wegenenverkeer.be/bim</a:t>
            </a:r>
            <a:endParaRPr/>
          </a:p>
          <a:p>
            <a:pPr marL="0" lvl="0" indent="0" algn="l" rtl="0">
              <a:spcBef>
                <a:spcPts val="0"/>
              </a:spcBef>
              <a:spcAft>
                <a:spcPts val="0"/>
              </a:spcAft>
              <a:buNone/>
            </a:pPr>
            <a:endParaRPr/>
          </a:p>
          <a:p>
            <a:pPr marL="0" lvl="0" indent="0" algn="l" rtl="0">
              <a:spcBef>
                <a:spcPts val="0"/>
              </a:spcBef>
              <a:spcAft>
                <a:spcPts val="0"/>
              </a:spcAft>
              <a:buNone/>
            </a:pPr>
            <a:r>
              <a:rPr lang="en"/>
              <a:t>Voor vragen en opmerkingen of BIM en OTL, zie ons contactformulier</a:t>
            </a:r>
            <a:endParaRPr/>
          </a:p>
          <a:p>
            <a:pPr marL="0" lvl="0" indent="0" algn="l" rtl="0">
              <a:spcBef>
                <a:spcPts val="0"/>
              </a:spcBef>
              <a:spcAft>
                <a:spcPts val="0"/>
              </a:spcAft>
              <a:buNone/>
            </a:pPr>
            <a:r>
              <a:rPr lang="en" u="sng">
                <a:solidFill>
                  <a:schemeClr val="hlink"/>
                </a:solidFill>
                <a:hlinkClick r:id="rId9"/>
              </a:rPr>
              <a:t>https://docs.google.com/forms/d/e/1FAIpQLSe1Q0oH5devyappJl8bdN1vpz1S8lFeTL1OUI9LPRRV_q8lQQ/viewform</a:t>
            </a: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621ead9fa0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621ead9fa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621ead9fa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621ead9fa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654e7e519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654e7e519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400"/>
              </a:spcBef>
              <a:spcAft>
                <a:spcPts val="0"/>
              </a:spcAft>
              <a:buNone/>
            </a:pPr>
            <a:r>
              <a:rPr lang="en"/>
              <a:t>De OTL bestaat uit een Vocabularium en een Master Implementatiemodel.</a:t>
            </a:r>
            <a:endParaRPr/>
          </a:p>
          <a:p>
            <a:pPr marL="0" marR="0" lvl="0" indent="0" algn="l" rtl="0">
              <a:lnSpc>
                <a:spcPct val="100000"/>
              </a:lnSpc>
              <a:spcBef>
                <a:spcPts val="400"/>
              </a:spcBef>
              <a:spcAft>
                <a:spcPts val="0"/>
              </a:spcAft>
              <a:buNone/>
            </a:pPr>
            <a:r>
              <a:rPr lang="en"/>
              <a:t> </a:t>
            </a:r>
            <a:endParaRPr/>
          </a:p>
          <a:p>
            <a:pPr marL="0" marR="0" lvl="0" indent="0" algn="l" rtl="0">
              <a:lnSpc>
                <a:spcPct val="100000"/>
              </a:lnSpc>
              <a:spcBef>
                <a:spcPts val="400"/>
              </a:spcBef>
              <a:spcAft>
                <a:spcPts val="0"/>
              </a:spcAft>
              <a:buNone/>
            </a:pPr>
            <a:r>
              <a:rPr lang="en"/>
              <a:t>Het </a:t>
            </a:r>
            <a:r>
              <a:rPr lang="en" b="1"/>
              <a:t>Vocabularium </a:t>
            </a:r>
            <a:r>
              <a:rPr lang="en"/>
              <a:t>legt eenduidig en definitief de betekenis vast van de elementen die in het Master Implementatiemodel opgenomen zijn. Elk element krijgt er zijn eigen URI die, van zodra een deel van het OTL officieel vastgelegd is, niet meer wijzigt. Waar het element gebruikt wordt, wordt verwezen naar die URI om het element in zijn vastgelegde betekenis te vatten. </a:t>
            </a:r>
            <a:endParaRPr/>
          </a:p>
          <a:p>
            <a:pPr marL="0" marR="0" lvl="0" indent="0" algn="l" rtl="0">
              <a:lnSpc>
                <a:spcPct val="100000"/>
              </a:lnSpc>
              <a:spcBef>
                <a:spcPts val="400"/>
              </a:spcBef>
              <a:spcAft>
                <a:spcPts val="0"/>
              </a:spcAft>
              <a:buNone/>
            </a:pPr>
            <a:r>
              <a:rPr lang="en"/>
              <a:t>Om het gebruiksgemak te verhogen, is het ene Vocabularium opgesplitst in meerdere deel-vocabularia die de aard van het element weerspiegelen. Elk van die deel-vocabularia is volledig voor zijn deel en bevat alle elementen van het betrokken type volgens de huidige inhoud van de OTL. </a:t>
            </a:r>
            <a:endParaRPr/>
          </a:p>
          <a:p>
            <a:pPr marL="0" marR="0" lvl="0" indent="0" algn="l" rtl="0">
              <a:lnSpc>
                <a:spcPct val="100000"/>
              </a:lnSpc>
              <a:spcBef>
                <a:spcPts val="400"/>
              </a:spcBef>
              <a:spcAft>
                <a:spcPts val="0"/>
              </a:spcAft>
              <a:buNone/>
            </a:pPr>
            <a:endParaRPr/>
          </a:p>
          <a:p>
            <a:pPr marL="0" marR="0" lvl="0" indent="0" algn="l" rtl="0">
              <a:lnSpc>
                <a:spcPct val="100000"/>
              </a:lnSpc>
              <a:spcBef>
                <a:spcPts val="400"/>
              </a:spcBef>
              <a:spcAft>
                <a:spcPts val="0"/>
              </a:spcAft>
              <a:buNone/>
            </a:pPr>
            <a:r>
              <a:rPr lang="en"/>
              <a:t>Het </a:t>
            </a:r>
            <a:r>
              <a:rPr lang="en" b="1"/>
              <a:t>Master Implementatiemodel</a:t>
            </a:r>
            <a:r>
              <a:rPr lang="en"/>
              <a:t> legt de attributen vast van de Objecttypen van de OTL en de relaties tussen die Objecttypen. Een implementatiemodel is een </a:t>
            </a:r>
            <a:r>
              <a:rPr lang="en" b="1"/>
              <a:t>specificatie voor gegevensuitwisseling</a:t>
            </a:r>
            <a:r>
              <a:rPr lang="en"/>
              <a:t> voor applicaties die een bepaalde use case vervullen. Het laat toe om naast een gedeelde semantiek ook bijkomende restricties op te leggen, zoals het vastleggen van kardinaliteiten of het gebruik van bepaalde codelijsten. Waar het Vocabularium enkel de betekenis vastlegt, legt het implementatiemodel ook het gebruik vast van de elementen i.f.v. data-uitwisseling. Een implementatiemodel dient als documentatie voor analisten, ontwikkelaars en dataleveranciers.</a:t>
            </a:r>
            <a:endParaRPr/>
          </a:p>
          <a:p>
            <a:pPr marL="0" marR="0" lvl="0" indent="0" algn="l" rtl="0">
              <a:lnSpc>
                <a:spcPct val="100000"/>
              </a:lnSpc>
              <a:spcBef>
                <a:spcPts val="400"/>
              </a:spcBef>
              <a:spcAft>
                <a:spcPts val="0"/>
              </a:spcAft>
              <a:buNone/>
            </a:pPr>
            <a:endParaRPr/>
          </a:p>
          <a:p>
            <a:pPr marL="0" marR="0" lvl="0" indent="0" algn="l" rtl="0">
              <a:lnSpc>
                <a:spcPct val="100000"/>
              </a:lnSpc>
              <a:spcBef>
                <a:spcPts val="400"/>
              </a:spcBef>
              <a:spcAft>
                <a:spcPts val="0"/>
              </a:spcAft>
              <a:buNone/>
            </a:pPr>
            <a:r>
              <a:rPr lang="en" b="1"/>
              <a:t>Alleen het Master Implementatiemodel is een volledig model</a:t>
            </a:r>
            <a:r>
              <a:rPr lang="en"/>
              <a:t> met alle attributen en relaties van alle Klassen volgens de geldende stand van zaken van de OTL. Om het Master model inzichtelijk te houden voor mensen, zijn er ook gedeeltelijke weergaven van het model beschikbaar:</a:t>
            </a:r>
            <a:endParaRPr/>
          </a:p>
          <a:p>
            <a:pPr marL="457200" marR="0" lvl="0" indent="-298450" algn="l" rtl="0">
              <a:lnSpc>
                <a:spcPct val="100000"/>
              </a:lnSpc>
              <a:spcBef>
                <a:spcPts val="400"/>
              </a:spcBef>
              <a:spcAft>
                <a:spcPts val="0"/>
              </a:spcAft>
              <a:buSzPts val="1100"/>
              <a:buChar char="●"/>
            </a:pPr>
            <a:r>
              <a:rPr lang="en"/>
              <a:t>Thematische implementatiemodellen zijn een weergave van inhoudelijk verwante Objecttypes binnen een bepaald deeldomein; het model bevat altijd alle attributen van de Klassen die er in opgenomen zijn maar niet noodzakelijk alle relaties tussen die Klassen (en dus ook niet de relaties met Klassen die geen deel uit maken van het model).</a:t>
            </a:r>
            <a:endParaRPr/>
          </a:p>
          <a:p>
            <a:pPr marL="457200" marR="0" lvl="0" indent="-298450" algn="l" rtl="0">
              <a:lnSpc>
                <a:spcPct val="100000"/>
              </a:lnSpc>
              <a:spcBef>
                <a:spcPts val="0"/>
              </a:spcBef>
              <a:spcAft>
                <a:spcPts val="0"/>
              </a:spcAft>
              <a:buSzPts val="1100"/>
              <a:buChar char="●"/>
            </a:pPr>
            <a:r>
              <a:rPr lang="en"/>
              <a:t>Ondersteunende modellen bevatten elementen die niet noodzakelijk overeenkomen met objecten uit de reële wereld maar die wel nodig zijn voor de goede werking van de OTL en van de data-uitwisseling waarvoor de OTL opgezet is.</a:t>
            </a:r>
            <a:endParaRPr/>
          </a:p>
          <a:p>
            <a:pPr marL="0" marR="0" lvl="0" indent="0" algn="l" rtl="0">
              <a:lnSpc>
                <a:spcPct val="100000"/>
              </a:lnSpc>
              <a:spcBef>
                <a:spcPts val="400"/>
              </a:spcBef>
              <a:spcAft>
                <a:spcPts val="0"/>
              </a:spcAft>
              <a:buNone/>
            </a:pPr>
            <a:r>
              <a:rPr lang="en"/>
              <a:t>Thematische modellen zijn een startpunt om inzicht te verwerven in de OTL of wanneer je als gebruiker te maken hebt met een beperkt deeldomein. Data-uitwisseling moet evenwel gebaseerd worden op het Master implementatiemodel.</a:t>
            </a:r>
            <a:endParaRPr/>
          </a:p>
          <a:p>
            <a:pPr marL="0" marR="0" lvl="0" indent="0" algn="l" rtl="0">
              <a:lnSpc>
                <a:spcPct val="100000"/>
              </a:lnSpc>
              <a:spcBef>
                <a:spcPts val="4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217f864c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217f864c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400"/>
              </a:spcBef>
              <a:spcAft>
                <a:spcPts val="0"/>
              </a:spcAft>
              <a:buNone/>
            </a:pPr>
            <a:r>
              <a:rPr lang="en"/>
              <a:t>Alleen het Master implementatiemodel bevat de volledige weergave van de OTL. Het bevat alle OTL-onderdelen en al hun mogelijke relaties. Enkel dat model mag beschouwd worden als normatief.</a:t>
            </a:r>
            <a:endParaRPr/>
          </a:p>
          <a:p>
            <a:pPr marL="0" marR="0" lvl="0" indent="0" algn="l" rtl="0">
              <a:lnSpc>
                <a:spcPct val="100000"/>
              </a:lnSpc>
              <a:spcBef>
                <a:spcPts val="400"/>
              </a:spcBef>
              <a:spcAft>
                <a:spcPts val="0"/>
              </a:spcAft>
              <a:buNone/>
            </a:pPr>
            <a:endParaRPr/>
          </a:p>
          <a:p>
            <a:pPr marL="0" marR="0" lvl="0" indent="0" algn="l" rtl="0">
              <a:lnSpc>
                <a:spcPct val="100000"/>
              </a:lnSpc>
              <a:spcBef>
                <a:spcPts val="400"/>
              </a:spcBef>
              <a:spcAft>
                <a:spcPts val="0"/>
              </a:spcAft>
              <a:buNone/>
            </a:pPr>
            <a:r>
              <a:rPr lang="en"/>
              <a:t>Alle andere modellen zijn deelverzamelingen van het Master implementatiemodel. Ze bevatten slechts een deel van alle OTL-onderdelen en de onderdelen die er wel in opgenomen zijn, zijn er niet noodzakelijk in opgenomen met al hun mogelijke relaties. Ze mogen daarom slechts gezien worden als illustraties van het complete Master implementatiemodel.</a:t>
            </a:r>
            <a:endParaRPr/>
          </a:p>
          <a:p>
            <a:pPr marL="0" marR="0" lvl="0" indent="0" algn="l" rtl="0">
              <a:lnSpc>
                <a:spcPct val="100000"/>
              </a:lnSpc>
              <a:spcBef>
                <a:spcPts val="400"/>
              </a:spcBef>
              <a:spcAft>
                <a:spcPts val="0"/>
              </a:spcAft>
              <a:buNone/>
            </a:pPr>
            <a:endParaRPr/>
          </a:p>
          <a:p>
            <a:pPr marL="0" marR="0" lvl="0" indent="0" algn="l" rtl="0">
              <a:lnSpc>
                <a:spcPct val="100000"/>
              </a:lnSpc>
              <a:spcBef>
                <a:spcPts val="400"/>
              </a:spcBef>
              <a:spcAft>
                <a:spcPts val="0"/>
              </a:spcAft>
              <a:buNone/>
            </a:pPr>
            <a:r>
              <a:rPr lang="en" sz="900"/>
              <a:t>Afbeelding: knipsel uit </a:t>
            </a:r>
            <a:r>
              <a:rPr lang="en" sz="900" u="sng">
                <a:solidFill>
                  <a:schemeClr val="hlink"/>
                </a:solidFill>
                <a:hlinkClick r:id="rId3"/>
              </a:rPr>
              <a:t>https://wegenenverkeer-test.data.vlaanderen.be/</a:t>
            </a:r>
            <a:endParaRPr sz="9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657f14c74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657f14c74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Het model is de combinatie van de OTL-Klassen zoals vastgelegd in het Vocabularium, hun attributen en hun mogelijke relaties. Er is één OTL model.</a:t>
            </a:r>
            <a:endParaRPr/>
          </a:p>
          <a:p>
            <a:pPr marL="0" lvl="0" indent="0" algn="l" rtl="0">
              <a:spcBef>
                <a:spcPts val="0"/>
              </a:spcBef>
              <a:spcAft>
                <a:spcPts val="0"/>
              </a:spcAft>
              <a:buNone/>
            </a:pPr>
            <a:endParaRPr/>
          </a:p>
          <a:p>
            <a:pPr marL="0" lvl="0" indent="0" algn="l" rtl="0">
              <a:spcBef>
                <a:spcPts val="0"/>
              </a:spcBef>
              <a:spcAft>
                <a:spcPts val="0"/>
              </a:spcAft>
              <a:buNone/>
            </a:pPr>
            <a:r>
              <a:rPr lang="en"/>
              <a:t>Het ene OTL-model wordt op verschillende manieren aangeboden:</a:t>
            </a:r>
            <a:endParaRPr/>
          </a:p>
          <a:p>
            <a:pPr marL="457200" lvl="0" indent="-298450" algn="l" rtl="0">
              <a:spcBef>
                <a:spcPts val="0"/>
              </a:spcBef>
              <a:spcAft>
                <a:spcPts val="0"/>
              </a:spcAft>
              <a:buSzPts val="1100"/>
              <a:buChar char="●"/>
            </a:pPr>
            <a:r>
              <a:rPr lang="en"/>
              <a:t>In meerdere </a:t>
            </a:r>
            <a:r>
              <a:rPr lang="en" b="1"/>
              <a:t>html-pagina’s</a:t>
            </a:r>
            <a:r>
              <a:rPr lang="en"/>
              <a:t> voor het Vocabularium en de mplementatiemodellen met de volledige documentatie.</a:t>
            </a:r>
            <a:endParaRPr/>
          </a:p>
          <a:p>
            <a:pPr marL="457200" lvl="0" indent="-298450" algn="l" rtl="0">
              <a:spcBef>
                <a:spcPts val="0"/>
              </a:spcBef>
              <a:spcAft>
                <a:spcPts val="0"/>
              </a:spcAft>
              <a:buSzPts val="1100"/>
              <a:buChar char="●"/>
            </a:pPr>
            <a:r>
              <a:rPr lang="en"/>
              <a:t>Als een visualisatie in de vorm van een </a:t>
            </a:r>
            <a:r>
              <a:rPr lang="en" b="1"/>
              <a:t>UML Klassen-diagram</a:t>
            </a:r>
            <a:r>
              <a:rPr lang="en"/>
              <a:t> als deel van de html-documentatie. Deze diagrammen bestaan enkel voor de thematische en (enkele) ondersteunende delen van het OTL, niet voor het Master Implementatiemodel</a:t>
            </a:r>
            <a:endParaRPr/>
          </a:p>
          <a:p>
            <a:pPr marL="457200" lvl="0" indent="-298450" algn="l" rtl="0">
              <a:spcBef>
                <a:spcPts val="0"/>
              </a:spcBef>
              <a:spcAft>
                <a:spcPts val="0"/>
              </a:spcAft>
              <a:buSzPts val="1100"/>
              <a:buChar char="●"/>
            </a:pPr>
            <a:r>
              <a:rPr lang="en"/>
              <a:t>Als </a:t>
            </a:r>
            <a:r>
              <a:rPr lang="en" b="1"/>
              <a:t>xmi</a:t>
            </a:r>
            <a:r>
              <a:rPr lang="en"/>
              <a:t> voor import in software voor het modelleren van domeinen en data.</a:t>
            </a:r>
            <a:endParaRPr/>
          </a:p>
          <a:p>
            <a:pPr marL="457200" lvl="0" indent="-298450" algn="l" rtl="0">
              <a:spcBef>
                <a:spcPts val="0"/>
              </a:spcBef>
              <a:spcAft>
                <a:spcPts val="0"/>
              </a:spcAft>
              <a:buSzPts val="1100"/>
              <a:buChar char="●"/>
            </a:pPr>
            <a:r>
              <a:rPr lang="en"/>
              <a:t>Als </a:t>
            </a:r>
            <a:r>
              <a:rPr lang="en" b="1"/>
              <a:t>SQLite </a:t>
            </a:r>
            <a:r>
              <a:rPr lang="en"/>
              <a:t>met de volledige OTL in de vorm van een relationele databank. Dit artefact bevat een gecoördineerde versie van de Onderdelen met linken naar afhankelijke elementen zoals datatypes en keuzelijsten en is daarom het beste vertrekpunt voor een volledig zicht om de vereiste data.</a:t>
            </a:r>
            <a:endParaRPr/>
          </a:p>
          <a:p>
            <a:pPr marL="457200" lvl="0" indent="-298450" algn="l" rtl="0">
              <a:spcBef>
                <a:spcPts val="0"/>
              </a:spcBef>
              <a:spcAft>
                <a:spcPts val="0"/>
              </a:spcAft>
              <a:buSzPts val="1100"/>
              <a:buChar char="●"/>
            </a:pPr>
            <a:r>
              <a:rPr lang="en"/>
              <a:t>Als JSON-LD i.f.v. data-uitwisseling.</a:t>
            </a:r>
            <a:endParaRPr/>
          </a:p>
          <a:p>
            <a:pPr marL="457200" lvl="0" indent="-298450" algn="l" rtl="0">
              <a:spcBef>
                <a:spcPts val="0"/>
              </a:spcBef>
              <a:spcAft>
                <a:spcPts val="0"/>
              </a:spcAft>
              <a:buSzPts val="1100"/>
              <a:buChar char="●"/>
            </a:pPr>
            <a:r>
              <a:rPr lang="en"/>
              <a:t>Als SHACL met een onvolledige weergave van de OTL.</a:t>
            </a:r>
            <a:endParaRPr/>
          </a:p>
          <a:p>
            <a:pPr marL="0" lvl="0" indent="0" algn="l" rtl="0">
              <a:spcBef>
                <a:spcPts val="0"/>
              </a:spcBef>
              <a:spcAft>
                <a:spcPts val="0"/>
              </a:spcAft>
              <a:buNone/>
            </a:pPr>
            <a:endParaRPr/>
          </a:p>
          <a:p>
            <a:pPr marL="0" lvl="0" indent="0" algn="l" rtl="0">
              <a:spcBef>
                <a:spcPts val="0"/>
              </a:spcBef>
              <a:spcAft>
                <a:spcPts val="0"/>
              </a:spcAft>
              <a:buNone/>
            </a:pPr>
            <a:r>
              <a:rPr lang="en"/>
              <a:t>Een diagram is een visuele weergave van het model die dat model inzichtelijk moet maken voor mensen. Het Master Implementatiemodel kan geen visuele weergave krijgen omdat de complexiteit van die weergave zijn doel zou voorbijschieten. Geen weergave kan het volledige model inzichtelijk maken. Daarom zijn de diagrammen van de thematische implementatiemodellen een goede start om het OTL te leren. Het SQLite artefact is de beste bron om met zekerheid alle relaties en constraints van een Objecttype te kennen volgens het Master Implementatiemodel.</a:t>
            </a:r>
            <a:endParaRPr/>
          </a:p>
          <a:p>
            <a:pPr marL="0" lvl="0" indent="0" algn="l" rtl="0">
              <a:spcBef>
                <a:spcPts val="0"/>
              </a:spcBef>
              <a:spcAft>
                <a:spcPts val="0"/>
              </a:spcAft>
              <a:buNone/>
            </a:pPr>
            <a:endParaRPr/>
          </a:p>
          <a:p>
            <a:pPr marL="0" lvl="0" indent="0" algn="l" rtl="0">
              <a:spcBef>
                <a:spcPts val="400"/>
              </a:spcBef>
              <a:spcAft>
                <a:spcPts val="0"/>
              </a:spcAft>
              <a:buNone/>
            </a:pPr>
            <a:r>
              <a:rPr lang="en" sz="900">
                <a:solidFill>
                  <a:schemeClr val="dk1"/>
                </a:solidFill>
              </a:rPr>
              <a:t>Afbeelding rechts: knipsel uit artefact van </a:t>
            </a:r>
            <a:r>
              <a:rPr lang="en" sz="900">
                <a:solidFill>
                  <a:srgbClr val="272727"/>
                </a:solidFill>
              </a:rPr>
              <a:t>thematisch implementatie model </a:t>
            </a:r>
            <a:r>
              <a:rPr lang="en" sz="900" i="1">
                <a:solidFill>
                  <a:srgbClr val="272727"/>
                </a:solidFill>
              </a:rPr>
              <a:t>Grondwerken </a:t>
            </a:r>
            <a:r>
              <a:rPr lang="en" sz="900" u="sng">
                <a:solidFill>
                  <a:schemeClr val="hlink"/>
                </a:solidFill>
                <a:hlinkClick r:id="rId3"/>
              </a:rPr>
              <a:t>https://wegenenverkeer-test.data.vlaanderen.be/doc/implementatiemodel/grondwerken/ontwerpdocument/v28/context/grondwerken.jsonld</a:t>
            </a:r>
            <a:endParaRPr sz="900">
              <a:solidFill>
                <a:schemeClr val="dk1"/>
              </a:solidFill>
            </a:endParaRPr>
          </a:p>
          <a:p>
            <a:pPr marL="0" lvl="0" indent="0" algn="l" rtl="0">
              <a:spcBef>
                <a:spcPts val="400"/>
              </a:spcBef>
              <a:spcAft>
                <a:spcPts val="0"/>
              </a:spcAft>
              <a:buClr>
                <a:schemeClr val="dk1"/>
              </a:buClr>
              <a:buSzPts val="1100"/>
              <a:buFont typeface="Arial"/>
              <a:buNone/>
            </a:pPr>
            <a:r>
              <a:rPr lang="en" sz="900">
                <a:solidFill>
                  <a:schemeClr val="dk1"/>
                </a:solidFill>
              </a:rPr>
              <a:t>Afbeelding rechts: knipsel uit </a:t>
            </a:r>
            <a:r>
              <a:rPr lang="en" sz="900">
                <a:solidFill>
                  <a:srgbClr val="272727"/>
                </a:solidFill>
              </a:rPr>
              <a:t>thematisch implementatie model </a:t>
            </a:r>
            <a:r>
              <a:rPr lang="en" sz="900" i="1">
                <a:solidFill>
                  <a:srgbClr val="272727"/>
                </a:solidFill>
              </a:rPr>
              <a:t>Grondwerken</a:t>
            </a:r>
            <a:r>
              <a:rPr lang="en" sz="900" i="1">
                <a:solidFill>
                  <a:schemeClr val="dk1"/>
                </a:solidFill>
              </a:rPr>
              <a:t> </a:t>
            </a:r>
            <a:r>
              <a:rPr lang="en" sz="900" u="sng">
                <a:solidFill>
                  <a:schemeClr val="hlink"/>
                </a:solidFill>
                <a:hlinkClick r:id="rId4"/>
              </a:rPr>
              <a:t>https://wegenenverkeer-test.data.vlaanderen.be/doc/implementatiemodel/grondwerken/</a:t>
            </a:r>
            <a:endParaRPr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6217f864c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6217f864c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Clr>
                <a:schemeClr val="dk1"/>
              </a:buClr>
              <a:buSzPts val="1100"/>
              <a:buFont typeface="Arial"/>
              <a:buNone/>
            </a:pPr>
            <a:r>
              <a:rPr lang="en">
                <a:solidFill>
                  <a:srgbClr val="272727"/>
                </a:solidFill>
              </a:rPr>
              <a:t>De vocabularia en implementatiemodellen zijn terug te vinden in </a:t>
            </a:r>
            <a:r>
              <a:rPr lang="en" b="1">
                <a:solidFill>
                  <a:srgbClr val="272727"/>
                </a:solidFill>
              </a:rPr>
              <a:t>twee publicatie-omgevingen</a:t>
            </a:r>
            <a:r>
              <a:rPr lang="en">
                <a:solidFill>
                  <a:srgbClr val="272727"/>
                </a:solidFill>
              </a:rPr>
              <a:t>:</a:t>
            </a:r>
            <a:endParaRPr>
              <a:solidFill>
                <a:srgbClr val="272727"/>
              </a:solidFill>
            </a:endParaRPr>
          </a:p>
          <a:p>
            <a:pPr marL="457200" lvl="0" indent="-298450" algn="l" rtl="0">
              <a:spcBef>
                <a:spcPts val="800"/>
              </a:spcBef>
              <a:spcAft>
                <a:spcPts val="0"/>
              </a:spcAft>
              <a:buClr>
                <a:schemeClr val="dk1"/>
              </a:buClr>
              <a:buSzPts val="1100"/>
              <a:buAutoNum type="arabicPeriod"/>
            </a:pPr>
            <a:r>
              <a:rPr lang="en">
                <a:solidFill>
                  <a:srgbClr val="272727"/>
                </a:solidFill>
              </a:rPr>
              <a:t>Test (</a:t>
            </a:r>
            <a:r>
              <a:rPr lang="en" u="sng">
                <a:solidFill>
                  <a:schemeClr val="hlink"/>
                </a:solidFill>
                <a:hlinkClick r:id="rId3"/>
              </a:rPr>
              <a:t>https://wegenenverkeer-test.data.vlaanderen.be</a:t>
            </a:r>
            <a:r>
              <a:rPr lang="en">
                <a:solidFill>
                  <a:srgbClr val="272727"/>
                </a:solidFill>
              </a:rPr>
              <a:t>) voor voorlopige versies; de elementen in deze omgevingen geven een mogelijke richting maar kunnen nog altijd wijzigen;</a:t>
            </a:r>
            <a:endParaRPr>
              <a:solidFill>
                <a:srgbClr val="272727"/>
              </a:solidFill>
            </a:endParaRPr>
          </a:p>
          <a:p>
            <a:pPr marL="457200" lvl="0" indent="-298450" algn="l" rtl="0">
              <a:spcBef>
                <a:spcPts val="0"/>
              </a:spcBef>
              <a:spcAft>
                <a:spcPts val="0"/>
              </a:spcAft>
              <a:buClr>
                <a:srgbClr val="272727"/>
              </a:buClr>
              <a:buSzPts val="1100"/>
              <a:buAutoNum type="arabicPeriod"/>
            </a:pPr>
            <a:r>
              <a:rPr lang="en">
                <a:solidFill>
                  <a:srgbClr val="272727"/>
                </a:solidFill>
              </a:rPr>
              <a:t>Productie (</a:t>
            </a:r>
            <a:r>
              <a:rPr lang="en" u="sng">
                <a:solidFill>
                  <a:schemeClr val="hlink"/>
                </a:solidFill>
                <a:hlinkClick r:id="rId3"/>
              </a:rPr>
              <a:t>https://wegenenverkeer.data.vlaanderen.be</a:t>
            </a:r>
            <a:r>
              <a:rPr lang="en">
                <a:solidFill>
                  <a:srgbClr val="272727"/>
                </a:solidFill>
              </a:rPr>
              <a:t>) voor definitieve versies; de elementen in deze omgevingen kunnen niet wijzigen zonder de publicatie van een nieuwe release volgens de governance-richtlijnen van OSLO</a:t>
            </a:r>
            <a:endParaRPr>
              <a:solidFill>
                <a:srgbClr val="272727"/>
              </a:solidFill>
            </a:endParaRPr>
          </a:p>
          <a:p>
            <a:pPr marL="0" lvl="0" indent="0" algn="l" rtl="0">
              <a:spcBef>
                <a:spcPts val="0"/>
              </a:spcBef>
              <a:spcAft>
                <a:spcPts val="0"/>
              </a:spcAft>
              <a:buNone/>
            </a:pPr>
            <a:endParaRPr/>
          </a:p>
          <a:p>
            <a:pPr marL="0" lvl="0" indent="0" algn="l" rtl="0">
              <a:spcBef>
                <a:spcPts val="0"/>
              </a:spcBef>
              <a:spcAft>
                <a:spcPts val="0"/>
              </a:spcAft>
              <a:buNone/>
            </a:pPr>
            <a:r>
              <a:rPr lang="en"/>
              <a:t>Meer details over het release management proces volgen later. Voor elk project dat gebruik maakt van de OTL zal wel meegegeven worden met welke termijnen voor updates van bestaande versies van het OTL rekening moet gehouden worden.</a:t>
            </a:r>
            <a:endParaRPr/>
          </a:p>
          <a:p>
            <a:pPr marL="0" lvl="0" indent="0" algn="l" rtl="0">
              <a:spcBef>
                <a:spcPts val="0"/>
              </a:spcBef>
              <a:spcAft>
                <a:spcPts val="0"/>
              </a:spcAft>
              <a:buNone/>
            </a:pPr>
            <a:endParaRPr/>
          </a:p>
          <a:p>
            <a:pPr marL="0" lvl="0" indent="0" algn="l" rtl="0">
              <a:spcBef>
                <a:spcPts val="0"/>
              </a:spcBef>
              <a:spcAft>
                <a:spcPts val="0"/>
              </a:spcAft>
              <a:buNone/>
            </a:pPr>
            <a:r>
              <a:rPr lang="en"/>
              <a:t>Implementatiemodellen van thema’s buiten het standaardbestek 250 zijn op vandaag, 13 november 2019, met de nodige omzichtigheid te bekijken. Sommige ervan zijn al verder uitgewerkt dan andere. Ze identificeren met relatief grote zekerheid de objecten uit de reële wereld die we willen vatten maar de attributen en relaties van de overeenkomstige Klassen staan nog niet op punt.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ussentitel 2">
  <p:cSld name="tussentitel 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4576500" cy="5143500"/>
          </a:xfrm>
          <a:prstGeom prst="rect">
            <a:avLst/>
          </a:prstGeom>
          <a:solidFill>
            <a:srgbClr val="DB6C3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 name="Google Shape;56;p14"/>
          <p:cNvSpPr txBox="1">
            <a:spLocks noGrp="1"/>
          </p:cNvSpPr>
          <p:nvPr>
            <p:ph type="title"/>
          </p:nvPr>
        </p:nvSpPr>
        <p:spPr>
          <a:xfrm>
            <a:off x="4974126" y="1700203"/>
            <a:ext cx="2747400" cy="26253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dk2"/>
              </a:buClr>
              <a:buSzPts val="2300"/>
              <a:buFont typeface="Arial"/>
              <a:buNone/>
              <a:defRPr b="0"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pic>
        <p:nvPicPr>
          <p:cNvPr id="57" name="Google Shape;57;p14"/>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58" name="Google Shape;58;p14"/>
          <p:cNvSpPr txBox="1">
            <a:spLocks noGrp="1"/>
          </p:cNvSpPr>
          <p:nvPr>
            <p:ph type="subTitle" idx="1"/>
          </p:nvPr>
        </p:nvSpPr>
        <p:spPr>
          <a:xfrm>
            <a:off x="4984776" y="313194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kel titel">
  <p:cSld name="Titel + object">
    <p:bg>
      <p:bgPr>
        <a:solidFill>
          <a:srgbClr val="FFFFFF"/>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61" name="Google Shape;61;p15"/>
          <p:cNvSpPr txBox="1">
            <a:spLocks noGrp="1"/>
          </p:cNvSpPr>
          <p:nvPr>
            <p:ph type="subTitle" idx="1"/>
          </p:nvPr>
        </p:nvSpPr>
        <p:spPr>
          <a:xfrm>
            <a:off x="729000"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62" name="Google Shape;62;p15"/>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63" name="Google Shape;63;p15"/>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 name="Google Shape;64;p15"/>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object met icoon">
  <p:cSld name="Titel en object met icoon">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67" name="Google Shape;67;p16"/>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68" name="Google Shape;68;p16"/>
          <p:cNvSpPr txBox="1">
            <a:spLocks noGrp="1"/>
          </p:cNvSpPr>
          <p:nvPr>
            <p:ph type="subTitle" idx="1"/>
          </p:nvPr>
        </p:nvSpPr>
        <p:spPr>
          <a:xfrm>
            <a:off x="729000"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69" name="Google Shape;69;p16"/>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 name="Google Shape;70;p16"/>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
        <p:nvSpPr>
          <p:cNvPr id="71" name="Google Shape;71;p16"/>
          <p:cNvSpPr txBox="1">
            <a:spLocks noGrp="1"/>
          </p:cNvSpPr>
          <p:nvPr>
            <p:ph type="body" idx="2"/>
          </p:nvPr>
        </p:nvSpPr>
        <p:spPr>
          <a:xfrm>
            <a:off x="591629" y="1782000"/>
            <a:ext cx="47754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dia">
  <p:cSld name="Titeldia">
    <p:bg>
      <p:bgPr>
        <a:solidFill>
          <a:schemeClr val="lt1"/>
        </a:solidFill>
        <a:effectLst/>
      </p:bgPr>
    </p:bg>
    <p:spTree>
      <p:nvGrpSpPr>
        <p:cNvPr id="1" name="Shape 72"/>
        <p:cNvGrpSpPr/>
        <p:nvPr/>
      </p:nvGrpSpPr>
      <p:grpSpPr>
        <a:xfrm>
          <a:off x="0" y="0"/>
          <a:ext cx="0" cy="0"/>
          <a:chOff x="0" y="0"/>
          <a:chExt cx="0" cy="0"/>
        </a:xfrm>
      </p:grpSpPr>
      <p:sp>
        <p:nvSpPr>
          <p:cNvPr id="73" name="Google Shape;73;p17"/>
          <p:cNvSpPr/>
          <p:nvPr/>
        </p:nvSpPr>
        <p:spPr>
          <a:xfrm flipH="1">
            <a:off x="6852900" y="4039712"/>
            <a:ext cx="2291100" cy="1103700"/>
          </a:xfrm>
          <a:prstGeom prst="rtTriangl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 name="Google Shape;74;p17"/>
          <p:cNvSpPr txBox="1">
            <a:spLocks noGrp="1"/>
          </p:cNvSpPr>
          <p:nvPr>
            <p:ph type="ctrTitle"/>
          </p:nvPr>
        </p:nvSpPr>
        <p:spPr>
          <a:xfrm>
            <a:off x="575672" y="1423049"/>
            <a:ext cx="7992600" cy="1790700"/>
          </a:xfrm>
          <a:prstGeom prst="rect">
            <a:avLst/>
          </a:prstGeom>
          <a:noFill/>
          <a:ln>
            <a:noFill/>
          </a:ln>
        </p:spPr>
        <p:txBody>
          <a:bodyPr spcFirstLastPara="1" wrap="square" lIns="91425" tIns="91425" rIns="91425" bIns="91425" anchor="b" anchorCtr="0">
            <a:noAutofit/>
          </a:bodyPr>
          <a:lstStyle>
            <a:lvl1pPr marR="0" lvl="0" algn="ctr" rtl="0">
              <a:lnSpc>
                <a:spcPct val="7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75" name="Google Shape;75;p17"/>
          <p:cNvSpPr txBox="1">
            <a:spLocks noGrp="1"/>
          </p:cNvSpPr>
          <p:nvPr>
            <p:ph type="subTitle" idx="1"/>
          </p:nvPr>
        </p:nvSpPr>
        <p:spPr>
          <a:xfrm>
            <a:off x="1143000" y="3213749"/>
            <a:ext cx="6858000" cy="739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8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1pPr>
            <a:lvl2pPr marR="0" lvl="1" algn="ctr" rtl="0">
              <a:lnSpc>
                <a:spcPct val="10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10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76" name="Google Shape;76;p17"/>
          <p:cNvPicPr preferRelativeResize="0"/>
          <p:nvPr/>
        </p:nvPicPr>
        <p:blipFill rotWithShape="1">
          <a:blip r:embed="rId2">
            <a:alphaModFix/>
          </a:blip>
          <a:srcRect l="159" r="169"/>
          <a:stretch/>
        </p:blipFill>
        <p:spPr>
          <a:xfrm>
            <a:off x="8070865" y="4610377"/>
            <a:ext cx="972000" cy="412833"/>
          </a:xfrm>
          <a:prstGeom prst="rect">
            <a:avLst/>
          </a:prstGeom>
          <a:noFill/>
          <a:ln>
            <a:noFill/>
          </a:ln>
        </p:spPr>
      </p:pic>
      <p:sp>
        <p:nvSpPr>
          <p:cNvPr id="77" name="Google Shape;77;p17"/>
          <p:cNvSpPr/>
          <p:nvPr/>
        </p:nvSpPr>
        <p:spPr>
          <a:xfrm>
            <a:off x="7874876" y="0"/>
            <a:ext cx="1269000" cy="597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 name="Google Shape;78;p17"/>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oofdstuktitel eenvoudig">
  <p:cSld name="Hoofdstuktitel eenvoudig">
    <p:bg>
      <p:bgPr>
        <a:solidFill>
          <a:schemeClr val="lt1"/>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4842678" y="2630701"/>
            <a:ext cx="2713500" cy="13308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dk2"/>
              </a:buClr>
              <a:buSzPts val="2300"/>
              <a:buFont typeface="Arial"/>
              <a:buNone/>
              <a:defRPr b="0"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pic>
        <p:nvPicPr>
          <p:cNvPr id="81" name="Google Shape;81;p18"/>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
        <p:nvSpPr>
          <p:cNvPr id="82" name="Google Shape;82;p18"/>
          <p:cNvSpPr txBox="1">
            <a:spLocks noGrp="1"/>
          </p:cNvSpPr>
          <p:nvPr>
            <p:ph type="subTitle" idx="1"/>
          </p:nvPr>
        </p:nvSpPr>
        <p:spPr>
          <a:xfrm>
            <a:off x="4849418" y="406443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83" name="Google Shape;83;p18"/>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ussentitel 1">
  <p:cSld name="tussentitel 1">
    <p:bg>
      <p:bgPr>
        <a:solidFill>
          <a:schemeClr val="lt1"/>
        </a:solidFill>
        <a:effectLst/>
      </p:bgPr>
    </p:bg>
    <p:spTree>
      <p:nvGrpSpPr>
        <p:cNvPr id="1" name="Shape 84"/>
        <p:cNvGrpSpPr/>
        <p:nvPr/>
      </p:nvGrpSpPr>
      <p:grpSpPr>
        <a:xfrm>
          <a:off x="0" y="0"/>
          <a:ext cx="0" cy="0"/>
          <a:chOff x="0" y="0"/>
          <a:chExt cx="0" cy="0"/>
        </a:xfrm>
      </p:grpSpPr>
      <p:sp>
        <p:nvSpPr>
          <p:cNvPr id="85" name="Google Shape;85;p19"/>
          <p:cNvSpPr/>
          <p:nvPr/>
        </p:nvSpPr>
        <p:spPr>
          <a:xfrm>
            <a:off x="0" y="-100"/>
            <a:ext cx="457650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 name="Google Shape;86;p19"/>
          <p:cNvSpPr txBox="1">
            <a:spLocks noGrp="1"/>
          </p:cNvSpPr>
          <p:nvPr>
            <p:ph type="title"/>
          </p:nvPr>
        </p:nvSpPr>
        <p:spPr>
          <a:xfrm>
            <a:off x="797491" y="1700203"/>
            <a:ext cx="2747400" cy="26253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lt1"/>
              </a:buClr>
              <a:buSzPts val="2300"/>
              <a:buFont typeface="Arial"/>
              <a:buNone/>
              <a:defRPr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87" name="Google Shape;87;p19"/>
          <p:cNvSpPr txBox="1">
            <a:spLocks noGrp="1"/>
          </p:cNvSpPr>
          <p:nvPr>
            <p:ph type="subTitle" idx="1"/>
          </p:nvPr>
        </p:nvSpPr>
        <p:spPr>
          <a:xfrm>
            <a:off x="799043" y="313948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pic>
        <p:nvPicPr>
          <p:cNvPr id="88" name="Google Shape;88;p19"/>
          <p:cNvPicPr preferRelativeResize="0"/>
          <p:nvPr/>
        </p:nvPicPr>
        <p:blipFill rotWithShape="1">
          <a:blip r:embed="rId2">
            <a:alphaModFix/>
          </a:blip>
          <a:srcRect/>
          <a:stretch/>
        </p:blipFill>
        <p:spPr>
          <a:xfrm>
            <a:off x="8031168" y="189000"/>
            <a:ext cx="1112832" cy="432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ussentitel 3">
  <p:cSld name="tussentitel 3">
    <p:bg>
      <p:bgPr>
        <a:solidFill>
          <a:schemeClr val="lt1"/>
        </a:solidFill>
        <a:effectLst/>
      </p:bgPr>
    </p:bg>
    <p:spTree>
      <p:nvGrpSpPr>
        <p:cNvPr id="1" name="Shape 89"/>
        <p:cNvGrpSpPr/>
        <p:nvPr/>
      </p:nvGrpSpPr>
      <p:grpSpPr>
        <a:xfrm>
          <a:off x="0" y="0"/>
          <a:ext cx="0" cy="0"/>
          <a:chOff x="0" y="0"/>
          <a:chExt cx="0" cy="0"/>
        </a:xfrm>
      </p:grpSpPr>
      <p:sp>
        <p:nvSpPr>
          <p:cNvPr id="90" name="Google Shape;90;p20"/>
          <p:cNvSpPr/>
          <p:nvPr/>
        </p:nvSpPr>
        <p:spPr>
          <a:xfrm>
            <a:off x="0" y="0"/>
            <a:ext cx="4576500" cy="5143500"/>
          </a:xfrm>
          <a:prstGeom prst="rect">
            <a:avLst/>
          </a:prstGeom>
          <a:solidFill>
            <a:srgbClr val="7DC13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 name="Google Shape;91;p20"/>
          <p:cNvSpPr txBox="1">
            <a:spLocks noGrp="1"/>
          </p:cNvSpPr>
          <p:nvPr>
            <p:ph type="title"/>
          </p:nvPr>
        </p:nvSpPr>
        <p:spPr>
          <a:xfrm>
            <a:off x="797491" y="1700203"/>
            <a:ext cx="2747400" cy="26253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lt1"/>
              </a:buClr>
              <a:buSzPts val="2300"/>
              <a:buFont typeface="Arial"/>
              <a:buNone/>
              <a:defRPr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pic>
        <p:nvPicPr>
          <p:cNvPr id="92" name="Google Shape;92;p20"/>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93" name="Google Shape;93;p20"/>
          <p:cNvSpPr txBox="1">
            <a:spLocks noGrp="1"/>
          </p:cNvSpPr>
          <p:nvPr>
            <p:ph type="subTitle" idx="1"/>
          </p:nvPr>
        </p:nvSpPr>
        <p:spPr>
          <a:xfrm>
            <a:off x="799043" y="313948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ussentitel 4">
  <p:cSld name="tussentitel 4">
    <p:bg>
      <p:bgPr>
        <a:solidFill>
          <a:schemeClr val="lt1"/>
        </a:solidFill>
        <a:effectLst/>
      </p:bgPr>
    </p:bg>
    <p:spTree>
      <p:nvGrpSpPr>
        <p:cNvPr id="1" name="Shape 94"/>
        <p:cNvGrpSpPr/>
        <p:nvPr/>
      </p:nvGrpSpPr>
      <p:grpSpPr>
        <a:xfrm>
          <a:off x="0" y="0"/>
          <a:ext cx="0" cy="0"/>
          <a:chOff x="0" y="0"/>
          <a:chExt cx="0" cy="0"/>
        </a:xfrm>
      </p:grpSpPr>
      <p:sp>
        <p:nvSpPr>
          <p:cNvPr id="95" name="Google Shape;95;p21"/>
          <p:cNvSpPr/>
          <p:nvPr/>
        </p:nvSpPr>
        <p:spPr>
          <a:xfrm>
            <a:off x="1" y="0"/>
            <a:ext cx="456300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6" name="Google Shape;96;p21"/>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97" name="Google Shape;97;p21"/>
          <p:cNvSpPr txBox="1">
            <a:spLocks noGrp="1"/>
          </p:cNvSpPr>
          <p:nvPr>
            <p:ph type="title"/>
          </p:nvPr>
        </p:nvSpPr>
        <p:spPr>
          <a:xfrm>
            <a:off x="4974125" y="1700201"/>
            <a:ext cx="2747400" cy="17523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rgbClr val="7DC131"/>
              </a:buClr>
              <a:buSzPts val="2300"/>
              <a:buFont typeface="Arial"/>
              <a:buNone/>
              <a:defRPr b="0" i="0" u="none" strike="noStrike" cap="none">
                <a:solidFill>
                  <a:srgbClr val="7DC131"/>
                </a:solidFill>
                <a:latin typeface="Arial"/>
                <a:ea typeface="Arial"/>
                <a:cs typeface="Arial"/>
                <a:sym typeface="Arial"/>
              </a:defRPr>
            </a:lvl1pPr>
            <a:lvl2pPr lvl="1" algn="l" rtl="0">
              <a:lnSpc>
                <a:spcPct val="100000"/>
              </a:lnSpc>
              <a:spcBef>
                <a:spcPts val="0"/>
              </a:spcBef>
              <a:spcAft>
                <a:spcPts val="0"/>
              </a:spcAft>
              <a:buClr>
                <a:srgbClr val="7DC131"/>
              </a:buClr>
              <a:buSzPts val="2600"/>
              <a:buNone/>
              <a:defRPr sz="2600">
                <a:solidFill>
                  <a:srgbClr val="7DC131"/>
                </a:solidFill>
              </a:defRPr>
            </a:lvl2pPr>
            <a:lvl3pPr lvl="2" algn="l" rtl="0">
              <a:lnSpc>
                <a:spcPct val="100000"/>
              </a:lnSpc>
              <a:spcBef>
                <a:spcPts val="0"/>
              </a:spcBef>
              <a:spcAft>
                <a:spcPts val="0"/>
              </a:spcAft>
              <a:buClr>
                <a:srgbClr val="7DC131"/>
              </a:buClr>
              <a:buSzPts val="2600"/>
              <a:buNone/>
              <a:defRPr sz="2600">
                <a:solidFill>
                  <a:srgbClr val="7DC131"/>
                </a:solidFill>
              </a:defRPr>
            </a:lvl3pPr>
            <a:lvl4pPr lvl="3" algn="l" rtl="0">
              <a:lnSpc>
                <a:spcPct val="100000"/>
              </a:lnSpc>
              <a:spcBef>
                <a:spcPts val="0"/>
              </a:spcBef>
              <a:spcAft>
                <a:spcPts val="0"/>
              </a:spcAft>
              <a:buClr>
                <a:srgbClr val="7DC131"/>
              </a:buClr>
              <a:buSzPts val="2600"/>
              <a:buNone/>
              <a:defRPr sz="2600">
                <a:solidFill>
                  <a:srgbClr val="7DC131"/>
                </a:solidFill>
              </a:defRPr>
            </a:lvl4pPr>
            <a:lvl5pPr lvl="4" algn="l" rtl="0">
              <a:lnSpc>
                <a:spcPct val="100000"/>
              </a:lnSpc>
              <a:spcBef>
                <a:spcPts val="0"/>
              </a:spcBef>
              <a:spcAft>
                <a:spcPts val="0"/>
              </a:spcAft>
              <a:buClr>
                <a:srgbClr val="7DC131"/>
              </a:buClr>
              <a:buSzPts val="2600"/>
              <a:buNone/>
              <a:defRPr sz="2600">
                <a:solidFill>
                  <a:srgbClr val="7DC131"/>
                </a:solidFill>
              </a:defRPr>
            </a:lvl5pPr>
            <a:lvl6pPr lvl="5" algn="l" rtl="0">
              <a:lnSpc>
                <a:spcPct val="100000"/>
              </a:lnSpc>
              <a:spcBef>
                <a:spcPts val="0"/>
              </a:spcBef>
              <a:spcAft>
                <a:spcPts val="0"/>
              </a:spcAft>
              <a:buClr>
                <a:srgbClr val="7DC131"/>
              </a:buClr>
              <a:buSzPts val="2600"/>
              <a:buNone/>
              <a:defRPr sz="2600">
                <a:solidFill>
                  <a:srgbClr val="7DC131"/>
                </a:solidFill>
              </a:defRPr>
            </a:lvl6pPr>
            <a:lvl7pPr lvl="6" algn="l" rtl="0">
              <a:lnSpc>
                <a:spcPct val="100000"/>
              </a:lnSpc>
              <a:spcBef>
                <a:spcPts val="0"/>
              </a:spcBef>
              <a:spcAft>
                <a:spcPts val="0"/>
              </a:spcAft>
              <a:buClr>
                <a:srgbClr val="7DC131"/>
              </a:buClr>
              <a:buSzPts val="2600"/>
              <a:buNone/>
              <a:defRPr sz="2600">
                <a:solidFill>
                  <a:srgbClr val="7DC131"/>
                </a:solidFill>
              </a:defRPr>
            </a:lvl7pPr>
            <a:lvl8pPr lvl="7" algn="l" rtl="0">
              <a:lnSpc>
                <a:spcPct val="100000"/>
              </a:lnSpc>
              <a:spcBef>
                <a:spcPts val="0"/>
              </a:spcBef>
              <a:spcAft>
                <a:spcPts val="0"/>
              </a:spcAft>
              <a:buClr>
                <a:srgbClr val="7DC131"/>
              </a:buClr>
              <a:buSzPts val="2600"/>
              <a:buNone/>
              <a:defRPr sz="2600">
                <a:solidFill>
                  <a:srgbClr val="7DC131"/>
                </a:solidFill>
              </a:defRPr>
            </a:lvl8pPr>
            <a:lvl9pPr lvl="8" algn="l" rtl="0">
              <a:lnSpc>
                <a:spcPct val="100000"/>
              </a:lnSpc>
              <a:spcBef>
                <a:spcPts val="0"/>
              </a:spcBef>
              <a:spcAft>
                <a:spcPts val="0"/>
              </a:spcAft>
              <a:buClr>
                <a:srgbClr val="7DC131"/>
              </a:buClr>
              <a:buSzPts val="2600"/>
              <a:buNone/>
              <a:defRPr sz="2600">
                <a:solidFill>
                  <a:srgbClr val="7DC131"/>
                </a:solidFill>
              </a:defRPr>
            </a:lvl9pPr>
          </a:lstStyle>
          <a:p>
            <a:endParaRPr/>
          </a:p>
        </p:txBody>
      </p:sp>
      <p:sp>
        <p:nvSpPr>
          <p:cNvPr id="98" name="Google Shape;98;p21"/>
          <p:cNvSpPr txBox="1">
            <a:spLocks noGrp="1"/>
          </p:cNvSpPr>
          <p:nvPr>
            <p:ph type="subTitle" idx="1"/>
          </p:nvPr>
        </p:nvSpPr>
        <p:spPr>
          <a:xfrm>
            <a:off x="4984776" y="313194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chemeClr val="accent4"/>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to links tekst rechts">
  <p:cSld name="foto links tekst rechts">
    <p:bg>
      <p:bgPr>
        <a:solidFill>
          <a:schemeClr val="lt1"/>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ftr" idx="11"/>
          </p:nvPr>
        </p:nvSpPr>
        <p:spPr>
          <a:xfrm>
            <a:off x="108000" y="108016"/>
            <a:ext cx="64239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01" name="Google Shape;101;p22"/>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02" name="Google Shape;102;p22"/>
          <p:cNvSpPr txBox="1">
            <a:spLocks noGrp="1"/>
          </p:cNvSpPr>
          <p:nvPr>
            <p:ph type="body" idx="1"/>
          </p:nvPr>
        </p:nvSpPr>
        <p:spPr>
          <a:xfrm>
            <a:off x="5389700" y="2033725"/>
            <a:ext cx="3291600" cy="2689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375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103" name="Google Shape;103;p22"/>
          <p:cNvSpPr txBox="1">
            <a:spLocks noGrp="1"/>
          </p:cNvSpPr>
          <p:nvPr>
            <p:ph type="subTitle" idx="2"/>
          </p:nvPr>
        </p:nvSpPr>
        <p:spPr>
          <a:xfrm>
            <a:off x="741898"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104" name="Google Shape;104;p22"/>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 name="Google Shape;105;p22"/>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 en twee objecten">
  <p:cSld name="1_Titel en object">
    <p:bg>
      <p:bgPr>
        <a:solidFill>
          <a:schemeClr val="lt1"/>
        </a:solidFill>
        <a:effectLst/>
      </p:bgPr>
    </p:bg>
    <p:spTree>
      <p:nvGrpSpPr>
        <p:cNvPr id="1" name="Shape 106"/>
        <p:cNvGrpSpPr/>
        <p:nvPr/>
      </p:nvGrpSpPr>
      <p:grpSpPr>
        <a:xfrm>
          <a:off x="0" y="0"/>
          <a:ext cx="0" cy="0"/>
          <a:chOff x="0" y="0"/>
          <a:chExt cx="0" cy="0"/>
        </a:xfrm>
      </p:grpSpPr>
      <p:sp>
        <p:nvSpPr>
          <p:cNvPr id="107" name="Google Shape;107;p23"/>
          <p:cNvSpPr txBox="1">
            <a:spLocks noGrp="1"/>
          </p:cNvSpPr>
          <p:nvPr>
            <p:ph type="body" idx="1"/>
          </p:nvPr>
        </p:nvSpPr>
        <p:spPr>
          <a:xfrm>
            <a:off x="593289" y="1782000"/>
            <a:ext cx="37344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108" name="Google Shape;108;p23"/>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09" name="Google Shape;109;p23"/>
          <p:cNvSpPr txBox="1">
            <a:spLocks noGrp="1"/>
          </p:cNvSpPr>
          <p:nvPr>
            <p:ph type="body" idx="2"/>
          </p:nvPr>
        </p:nvSpPr>
        <p:spPr>
          <a:xfrm>
            <a:off x="4710447" y="1782001"/>
            <a:ext cx="36873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110" name="Google Shape;110;p23"/>
          <p:cNvSpPr txBox="1">
            <a:spLocks noGrp="1"/>
          </p:cNvSpPr>
          <p:nvPr>
            <p:ph type="subTitle" idx="3"/>
          </p:nvPr>
        </p:nvSpPr>
        <p:spPr>
          <a:xfrm>
            <a:off x="729000"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111" name="Google Shape;111;p23"/>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112" name="Google Shape;112;p23"/>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3" name="Google Shape;113;p23"/>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eeld en quote">
  <p:cSld name="Beeld en quote">
    <p:bg>
      <p:bgPr>
        <a:solidFill>
          <a:schemeClr val="lt1"/>
        </a:solidFill>
        <a:effectLst/>
      </p:bgPr>
    </p:bg>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2953844" y="550889"/>
            <a:ext cx="3480900" cy="4041600"/>
          </a:xfrm>
          <a:prstGeom prst="rect">
            <a:avLst/>
          </a:prstGeom>
          <a:noFill/>
          <a:ln>
            <a:noFill/>
          </a:ln>
        </p:spPr>
        <p:txBody>
          <a:bodyPr spcFirstLastPara="1" wrap="square" lIns="91425" tIns="91425" rIns="91425" bIns="91425" anchor="ctr" anchorCtr="0">
            <a:noAutofit/>
          </a:bodyPr>
          <a:lstStyle>
            <a:lvl1pPr marR="0" lvl="0" algn="ctr" rtl="0">
              <a:lnSpc>
                <a:spcPct val="70000"/>
              </a:lnSpc>
              <a:spcBef>
                <a:spcPts val="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116" name="Google Shape;116;p24"/>
          <p:cNvSpPr txBox="1">
            <a:spLocks noGrp="1"/>
          </p:cNvSpPr>
          <p:nvPr>
            <p:ph type="subTitle" idx="1"/>
          </p:nvPr>
        </p:nvSpPr>
        <p:spPr>
          <a:xfrm>
            <a:off x="741898"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117" name="Google Shape;117;p24"/>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118"/>
        <p:cNvGrpSpPr/>
        <p:nvPr/>
      </p:nvGrpSpPr>
      <p:grpSpPr>
        <a:xfrm>
          <a:off x="0" y="0"/>
          <a:ext cx="0" cy="0"/>
          <a:chOff x="0" y="0"/>
          <a:chExt cx="0" cy="0"/>
        </a:xfrm>
      </p:grpSpPr>
      <p:sp>
        <p:nvSpPr>
          <p:cNvPr id="119" name="Google Shape;119;p25"/>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houdsopgave groen">
  <p:cSld name="OBJECT_WITH_CAPTION_TEXT_1">
    <p:bg>
      <p:bgPr>
        <a:solidFill>
          <a:srgbClr val="FFFFFF"/>
        </a:solidFill>
        <a:effectLst/>
      </p:bgPr>
    </p:bg>
    <p:spTree>
      <p:nvGrpSpPr>
        <p:cNvPr id="1" name="Shape 120"/>
        <p:cNvGrpSpPr/>
        <p:nvPr/>
      </p:nvGrpSpPr>
      <p:grpSpPr>
        <a:xfrm>
          <a:off x="0" y="0"/>
          <a:ext cx="0" cy="0"/>
          <a:chOff x="0" y="0"/>
          <a:chExt cx="0" cy="0"/>
        </a:xfrm>
      </p:grpSpPr>
      <p:sp>
        <p:nvSpPr>
          <p:cNvPr id="121" name="Google Shape;121;p26"/>
          <p:cNvSpPr/>
          <p:nvPr/>
        </p:nvSpPr>
        <p:spPr>
          <a:xfrm>
            <a:off x="0" y="0"/>
            <a:ext cx="3069000" cy="5153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6"/>
          <p:cNvSpPr txBox="1">
            <a:spLocks noGrp="1"/>
          </p:cNvSpPr>
          <p:nvPr>
            <p:ph type="title"/>
          </p:nvPr>
        </p:nvSpPr>
        <p:spPr>
          <a:xfrm>
            <a:off x="438475" y="762950"/>
            <a:ext cx="2415300" cy="16002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rgbClr val="FFFFFF"/>
              </a:buClr>
              <a:buSzPts val="2300"/>
              <a:buFont typeface="Arial"/>
              <a:buNone/>
              <a:defRPr b="1" i="0" u="none" strike="noStrike" cap="none">
                <a:solidFill>
                  <a:srgbClr val="FFFFFF"/>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123" name="Google Shape;123;p26"/>
          <p:cNvSpPr txBox="1">
            <a:spLocks noGrp="1"/>
          </p:cNvSpPr>
          <p:nvPr>
            <p:ph type="body" idx="1"/>
          </p:nvPr>
        </p:nvSpPr>
        <p:spPr>
          <a:xfrm>
            <a:off x="158021" y="2591400"/>
            <a:ext cx="2661900" cy="20883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8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914400" marR="0" lvl="1"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1371600" marR="0" lvl="2"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1828800" marR="0" lvl="3"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2286000" marR="0" lvl="4"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2743200" marR="0" lvl="5"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3200400" marR="0" lvl="6"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3657600" marR="0" lvl="7"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4114800" marR="0" lvl="8"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endParaRPr/>
          </a:p>
        </p:txBody>
      </p:sp>
      <p:pic>
        <p:nvPicPr>
          <p:cNvPr id="124" name="Google Shape;124;p26"/>
          <p:cNvPicPr preferRelativeResize="0"/>
          <p:nvPr/>
        </p:nvPicPr>
        <p:blipFill rotWithShape="1">
          <a:blip r:embed="rId2">
            <a:alphaModFix/>
          </a:blip>
          <a:srcRect l="10766" r="25371"/>
          <a:stretch/>
        </p:blipFill>
        <p:spPr>
          <a:xfrm rot="5400000">
            <a:off x="466144" y="2493606"/>
            <a:ext cx="5153763" cy="173400"/>
          </a:xfrm>
          <a:prstGeom prst="rect">
            <a:avLst/>
          </a:prstGeom>
          <a:noFill/>
          <a:ln>
            <a:noFill/>
          </a:ln>
        </p:spPr>
      </p:pic>
      <p:sp>
        <p:nvSpPr>
          <p:cNvPr id="125" name="Google Shape;125;p26"/>
          <p:cNvSpPr txBox="1">
            <a:spLocks noGrp="1"/>
          </p:cNvSpPr>
          <p:nvPr>
            <p:ph type="body" idx="2"/>
          </p:nvPr>
        </p:nvSpPr>
        <p:spPr>
          <a:xfrm>
            <a:off x="3837125" y="1714100"/>
            <a:ext cx="43659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126" name="Google Shape;126;p26"/>
          <p:cNvSpPr txBox="1">
            <a:spLocks noGrp="1"/>
          </p:cNvSpPr>
          <p:nvPr>
            <p:ph type="subTitle" idx="3"/>
          </p:nvPr>
        </p:nvSpPr>
        <p:spPr>
          <a:xfrm>
            <a:off x="3758200" y="1327275"/>
            <a:ext cx="2492700" cy="4989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700"/>
              <a:buNone/>
              <a:defRPr sz="1400" b="1">
                <a:solidFill>
                  <a:schemeClr val="accent4"/>
                </a:solidFill>
              </a:defRPr>
            </a:lvl1pPr>
            <a:lvl2pPr lvl="1" algn="l" rtl="0">
              <a:lnSpc>
                <a:spcPct val="100000"/>
              </a:lnSpc>
              <a:spcBef>
                <a:spcPts val="0"/>
              </a:spcBef>
              <a:spcAft>
                <a:spcPts val="0"/>
              </a:spcAft>
              <a:buSzPts val="1700"/>
              <a:buNone/>
              <a:defRPr>
                <a:solidFill>
                  <a:schemeClr val="accent4"/>
                </a:solidFill>
              </a:defRPr>
            </a:lvl2pPr>
            <a:lvl3pPr lvl="2" algn="l" rtl="0">
              <a:lnSpc>
                <a:spcPct val="100000"/>
              </a:lnSpc>
              <a:spcBef>
                <a:spcPts val="0"/>
              </a:spcBef>
              <a:spcAft>
                <a:spcPts val="0"/>
              </a:spcAft>
              <a:buSzPts val="1500"/>
              <a:buNone/>
              <a:defRPr>
                <a:solidFill>
                  <a:schemeClr val="accent4"/>
                </a:solidFill>
              </a:defRPr>
            </a:lvl3pPr>
            <a:lvl4pPr lvl="3" algn="l" rtl="0">
              <a:lnSpc>
                <a:spcPct val="100000"/>
              </a:lnSpc>
              <a:spcBef>
                <a:spcPts val="0"/>
              </a:spcBef>
              <a:spcAft>
                <a:spcPts val="0"/>
              </a:spcAft>
              <a:buSzPts val="1400"/>
              <a:buNone/>
              <a:defRPr>
                <a:solidFill>
                  <a:schemeClr val="accent4"/>
                </a:solidFill>
              </a:defRPr>
            </a:lvl4pPr>
            <a:lvl5pPr lvl="4" algn="l" rtl="0">
              <a:lnSpc>
                <a:spcPct val="100000"/>
              </a:lnSpc>
              <a:spcBef>
                <a:spcPts val="0"/>
              </a:spcBef>
              <a:spcAft>
                <a:spcPts val="0"/>
              </a:spcAft>
              <a:buSzPts val="1200"/>
              <a:buNone/>
              <a:defRPr>
                <a:solidFill>
                  <a:schemeClr val="accent4"/>
                </a:solidFill>
              </a:defRPr>
            </a:lvl5pPr>
            <a:lvl6pPr lvl="5" algn="l" rtl="0">
              <a:lnSpc>
                <a:spcPct val="90000"/>
              </a:lnSpc>
              <a:spcBef>
                <a:spcPts val="0"/>
              </a:spcBef>
              <a:spcAft>
                <a:spcPts val="0"/>
              </a:spcAft>
              <a:buSzPts val="1000"/>
              <a:buNone/>
              <a:defRPr>
                <a:solidFill>
                  <a:schemeClr val="accent4"/>
                </a:solidFill>
              </a:defRPr>
            </a:lvl6pPr>
            <a:lvl7pPr lvl="6" algn="l" rtl="0">
              <a:lnSpc>
                <a:spcPct val="90000"/>
              </a:lnSpc>
              <a:spcBef>
                <a:spcPts val="0"/>
              </a:spcBef>
              <a:spcAft>
                <a:spcPts val="0"/>
              </a:spcAft>
              <a:buSzPts val="1000"/>
              <a:buNone/>
              <a:defRPr>
                <a:solidFill>
                  <a:schemeClr val="accent4"/>
                </a:solidFill>
              </a:defRPr>
            </a:lvl7pPr>
            <a:lvl8pPr lvl="7" algn="l" rtl="0">
              <a:lnSpc>
                <a:spcPct val="90000"/>
              </a:lnSpc>
              <a:spcBef>
                <a:spcPts val="0"/>
              </a:spcBef>
              <a:spcAft>
                <a:spcPts val="0"/>
              </a:spcAft>
              <a:buSzPts val="1000"/>
              <a:buNone/>
              <a:defRPr>
                <a:solidFill>
                  <a:schemeClr val="accent4"/>
                </a:solidFill>
              </a:defRPr>
            </a:lvl8pPr>
            <a:lvl9pPr lvl="8" algn="l" rtl="0">
              <a:lnSpc>
                <a:spcPct val="90000"/>
              </a:lnSpc>
              <a:spcBef>
                <a:spcPts val="0"/>
              </a:spcBef>
              <a:spcAft>
                <a:spcPts val="0"/>
              </a:spcAft>
              <a:buSzPts val="1000"/>
              <a:buNone/>
              <a:defRPr>
                <a:solidFill>
                  <a:schemeClr val="accent4"/>
                </a:solidFill>
              </a:defRPr>
            </a:lvl9pPr>
          </a:lstStyle>
          <a:p>
            <a:endParaRPr/>
          </a:p>
        </p:txBody>
      </p:sp>
      <p:sp>
        <p:nvSpPr>
          <p:cNvPr id="127" name="Google Shape;127;p26"/>
          <p:cNvSpPr txBox="1">
            <a:spLocks noGrp="1"/>
          </p:cNvSpPr>
          <p:nvPr>
            <p:ph type="subTitle" idx="4"/>
          </p:nvPr>
        </p:nvSpPr>
        <p:spPr>
          <a:xfrm>
            <a:off x="3758200" y="2475525"/>
            <a:ext cx="2492700" cy="4989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700"/>
              <a:buNone/>
              <a:defRPr sz="1400" b="1">
                <a:solidFill>
                  <a:schemeClr val="accent4"/>
                </a:solidFill>
              </a:defRPr>
            </a:lvl1pPr>
            <a:lvl2pPr lvl="1" algn="l" rtl="0">
              <a:lnSpc>
                <a:spcPct val="100000"/>
              </a:lnSpc>
              <a:spcBef>
                <a:spcPts val="0"/>
              </a:spcBef>
              <a:spcAft>
                <a:spcPts val="0"/>
              </a:spcAft>
              <a:buSzPts val="1700"/>
              <a:buNone/>
              <a:defRPr>
                <a:solidFill>
                  <a:schemeClr val="accent4"/>
                </a:solidFill>
              </a:defRPr>
            </a:lvl2pPr>
            <a:lvl3pPr lvl="2" algn="l" rtl="0">
              <a:lnSpc>
                <a:spcPct val="100000"/>
              </a:lnSpc>
              <a:spcBef>
                <a:spcPts val="0"/>
              </a:spcBef>
              <a:spcAft>
                <a:spcPts val="0"/>
              </a:spcAft>
              <a:buSzPts val="1500"/>
              <a:buNone/>
              <a:defRPr>
                <a:solidFill>
                  <a:schemeClr val="accent4"/>
                </a:solidFill>
              </a:defRPr>
            </a:lvl3pPr>
            <a:lvl4pPr lvl="3" algn="l" rtl="0">
              <a:lnSpc>
                <a:spcPct val="100000"/>
              </a:lnSpc>
              <a:spcBef>
                <a:spcPts val="0"/>
              </a:spcBef>
              <a:spcAft>
                <a:spcPts val="0"/>
              </a:spcAft>
              <a:buSzPts val="1400"/>
              <a:buNone/>
              <a:defRPr>
                <a:solidFill>
                  <a:schemeClr val="accent4"/>
                </a:solidFill>
              </a:defRPr>
            </a:lvl4pPr>
            <a:lvl5pPr lvl="4" algn="l" rtl="0">
              <a:lnSpc>
                <a:spcPct val="100000"/>
              </a:lnSpc>
              <a:spcBef>
                <a:spcPts val="0"/>
              </a:spcBef>
              <a:spcAft>
                <a:spcPts val="0"/>
              </a:spcAft>
              <a:buSzPts val="1200"/>
              <a:buNone/>
              <a:defRPr>
                <a:solidFill>
                  <a:schemeClr val="accent4"/>
                </a:solidFill>
              </a:defRPr>
            </a:lvl5pPr>
            <a:lvl6pPr lvl="5" algn="l" rtl="0">
              <a:lnSpc>
                <a:spcPct val="90000"/>
              </a:lnSpc>
              <a:spcBef>
                <a:spcPts val="0"/>
              </a:spcBef>
              <a:spcAft>
                <a:spcPts val="0"/>
              </a:spcAft>
              <a:buSzPts val="1000"/>
              <a:buNone/>
              <a:defRPr>
                <a:solidFill>
                  <a:schemeClr val="accent4"/>
                </a:solidFill>
              </a:defRPr>
            </a:lvl6pPr>
            <a:lvl7pPr lvl="6" algn="l" rtl="0">
              <a:lnSpc>
                <a:spcPct val="90000"/>
              </a:lnSpc>
              <a:spcBef>
                <a:spcPts val="0"/>
              </a:spcBef>
              <a:spcAft>
                <a:spcPts val="0"/>
              </a:spcAft>
              <a:buSzPts val="1000"/>
              <a:buNone/>
              <a:defRPr>
                <a:solidFill>
                  <a:schemeClr val="accent4"/>
                </a:solidFill>
              </a:defRPr>
            </a:lvl7pPr>
            <a:lvl8pPr lvl="7" algn="l" rtl="0">
              <a:lnSpc>
                <a:spcPct val="90000"/>
              </a:lnSpc>
              <a:spcBef>
                <a:spcPts val="0"/>
              </a:spcBef>
              <a:spcAft>
                <a:spcPts val="0"/>
              </a:spcAft>
              <a:buSzPts val="1000"/>
              <a:buNone/>
              <a:defRPr>
                <a:solidFill>
                  <a:schemeClr val="accent4"/>
                </a:solidFill>
              </a:defRPr>
            </a:lvl8pPr>
            <a:lvl9pPr lvl="8" algn="l" rtl="0">
              <a:lnSpc>
                <a:spcPct val="90000"/>
              </a:lnSpc>
              <a:spcBef>
                <a:spcPts val="0"/>
              </a:spcBef>
              <a:spcAft>
                <a:spcPts val="0"/>
              </a:spcAft>
              <a:buSzPts val="1000"/>
              <a:buNone/>
              <a:defRPr>
                <a:solidFill>
                  <a:schemeClr val="accent4"/>
                </a:solidFill>
              </a:defRPr>
            </a:lvl9pPr>
          </a:lstStyle>
          <a:p>
            <a:endParaRPr/>
          </a:p>
        </p:txBody>
      </p:sp>
      <p:sp>
        <p:nvSpPr>
          <p:cNvPr id="128" name="Google Shape;128;p26"/>
          <p:cNvSpPr txBox="1">
            <a:spLocks noGrp="1"/>
          </p:cNvSpPr>
          <p:nvPr>
            <p:ph type="body" idx="5"/>
          </p:nvPr>
        </p:nvSpPr>
        <p:spPr>
          <a:xfrm>
            <a:off x="3837125" y="2869250"/>
            <a:ext cx="43953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129" name="Google Shape;129;p26"/>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30" name="Google Shape;130;p26"/>
          <p:cNvSpPr txBox="1">
            <a:spLocks noGrp="1"/>
          </p:cNvSpPr>
          <p:nvPr>
            <p:ph type="subTitle" idx="6"/>
          </p:nvPr>
        </p:nvSpPr>
        <p:spPr>
          <a:xfrm>
            <a:off x="438475" y="220704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solidFill>
                  <a:srgbClr val="FFFFFF"/>
                </a:solidFill>
              </a:defRPr>
            </a:lvl2pPr>
            <a:lvl3pPr lvl="2" algn="l" rtl="0">
              <a:lnSpc>
                <a:spcPct val="100000"/>
              </a:lnSpc>
              <a:spcBef>
                <a:spcPts val="0"/>
              </a:spcBef>
              <a:spcAft>
                <a:spcPts val="0"/>
              </a:spcAft>
              <a:buSzPts val="1500"/>
              <a:buNone/>
              <a:defRPr>
                <a:solidFill>
                  <a:srgbClr val="FFFFFF"/>
                </a:solidFill>
              </a:defRPr>
            </a:lvl3pPr>
            <a:lvl4pPr lvl="3" algn="l" rtl="0">
              <a:lnSpc>
                <a:spcPct val="100000"/>
              </a:lnSpc>
              <a:spcBef>
                <a:spcPts val="0"/>
              </a:spcBef>
              <a:spcAft>
                <a:spcPts val="0"/>
              </a:spcAft>
              <a:buSzPts val="1400"/>
              <a:buNone/>
              <a:defRPr>
                <a:solidFill>
                  <a:srgbClr val="FFFFFF"/>
                </a:solidFill>
              </a:defRPr>
            </a:lvl4pPr>
            <a:lvl5pPr lvl="4" algn="l" rtl="0">
              <a:lnSpc>
                <a:spcPct val="100000"/>
              </a:lnSpc>
              <a:spcBef>
                <a:spcPts val="0"/>
              </a:spcBef>
              <a:spcAft>
                <a:spcPts val="0"/>
              </a:spcAft>
              <a:buSzPts val="1200"/>
              <a:buNone/>
              <a:defRPr>
                <a:solidFill>
                  <a:srgbClr val="FFFFFF"/>
                </a:solidFill>
              </a:defRPr>
            </a:lvl5pPr>
            <a:lvl6pPr lvl="5" algn="l" rtl="0">
              <a:lnSpc>
                <a:spcPct val="90000"/>
              </a:lnSpc>
              <a:spcBef>
                <a:spcPts val="0"/>
              </a:spcBef>
              <a:spcAft>
                <a:spcPts val="0"/>
              </a:spcAft>
              <a:buSzPts val="1000"/>
              <a:buNone/>
              <a:defRPr>
                <a:solidFill>
                  <a:srgbClr val="FFFFFF"/>
                </a:solidFill>
              </a:defRPr>
            </a:lvl6pPr>
            <a:lvl7pPr lvl="6" algn="l" rtl="0">
              <a:lnSpc>
                <a:spcPct val="90000"/>
              </a:lnSpc>
              <a:spcBef>
                <a:spcPts val="0"/>
              </a:spcBef>
              <a:spcAft>
                <a:spcPts val="0"/>
              </a:spcAft>
              <a:buSzPts val="1000"/>
              <a:buNone/>
              <a:defRPr>
                <a:solidFill>
                  <a:srgbClr val="FFFFFF"/>
                </a:solidFill>
              </a:defRPr>
            </a:lvl7pPr>
            <a:lvl8pPr lvl="7" algn="l" rtl="0">
              <a:lnSpc>
                <a:spcPct val="90000"/>
              </a:lnSpc>
              <a:spcBef>
                <a:spcPts val="0"/>
              </a:spcBef>
              <a:spcAft>
                <a:spcPts val="0"/>
              </a:spcAft>
              <a:buSzPts val="1000"/>
              <a:buNone/>
              <a:defRPr>
                <a:solidFill>
                  <a:srgbClr val="FFFFFF"/>
                </a:solidFill>
              </a:defRPr>
            </a:lvl8pPr>
            <a:lvl9pPr lvl="8" algn="l" rtl="0">
              <a:lnSpc>
                <a:spcPct val="90000"/>
              </a:lnSpc>
              <a:spcBef>
                <a:spcPts val="0"/>
              </a:spcBef>
              <a:spcAft>
                <a:spcPts val="0"/>
              </a:spcAft>
              <a:buSzPts val="1000"/>
              <a:buNone/>
              <a:defRPr>
                <a:solidFill>
                  <a:srgbClr val="FFFFFF"/>
                </a:solidFill>
              </a:defRPr>
            </a:lvl9pPr>
          </a:lstStyle>
          <a:p>
            <a:endParaRPr/>
          </a:p>
        </p:txBody>
      </p:sp>
      <p:pic>
        <p:nvPicPr>
          <p:cNvPr id="131" name="Google Shape;131;p26"/>
          <p:cNvPicPr preferRelativeResize="0"/>
          <p:nvPr/>
        </p:nvPicPr>
        <p:blipFill rotWithShape="1">
          <a:blip r:embed="rId3">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 en object 1">
  <p:cSld name="Titel en object_1">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774700" y="205978"/>
            <a:ext cx="7912200" cy="857400"/>
          </a:xfrm>
          <a:prstGeom prst="rect">
            <a:avLst/>
          </a:prstGeom>
          <a:noFill/>
          <a:ln>
            <a:noFill/>
          </a:ln>
        </p:spPr>
        <p:txBody>
          <a:bodyPr spcFirstLastPara="1" wrap="square" lIns="91425" tIns="91425" rIns="91425" bIns="91425" anchor="t" anchorCtr="0">
            <a:noAutofit/>
          </a:bodyPr>
          <a:lstStyle>
            <a:lvl1pPr lvl="0" algn="l" rtl="0">
              <a:lnSpc>
                <a:spcPct val="70000"/>
              </a:lnSpc>
              <a:spcBef>
                <a:spcPts val="0"/>
              </a:spcBef>
              <a:spcAft>
                <a:spcPts val="0"/>
              </a:spcAft>
              <a:buSzPts val="2300"/>
              <a:buNone/>
              <a:defRPr sz="3200" b="1" i="0">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4" name="Google Shape;134;p27"/>
          <p:cNvSpPr txBox="1">
            <a:spLocks noGrp="1"/>
          </p:cNvSpPr>
          <p:nvPr>
            <p:ph type="body" idx="1"/>
          </p:nvPr>
        </p:nvSpPr>
        <p:spPr>
          <a:xfrm>
            <a:off x="774700" y="1200151"/>
            <a:ext cx="8039100" cy="3152700"/>
          </a:xfrm>
          <a:prstGeom prst="rect">
            <a:avLst/>
          </a:prstGeom>
          <a:noFill/>
          <a:ln>
            <a:noFill/>
          </a:ln>
        </p:spPr>
        <p:txBody>
          <a:bodyPr spcFirstLastPara="1" wrap="square" lIns="68575" tIns="68575" rIns="68575" bIns="68575" anchor="t" anchorCtr="0">
            <a:noAutofit/>
          </a:bodyPr>
          <a:lstStyle>
            <a:lvl1pPr marL="457200" lvl="0" indent="-336550" algn="l" rtl="0">
              <a:lnSpc>
                <a:spcPct val="100000"/>
              </a:lnSpc>
              <a:spcBef>
                <a:spcPts val="800"/>
              </a:spcBef>
              <a:spcAft>
                <a:spcPts val="0"/>
              </a:spcAft>
              <a:buSzPts val="1700"/>
              <a:buChar char="•"/>
              <a:defRPr sz="2000">
                <a:latin typeface="Calibri"/>
                <a:ea typeface="Calibri"/>
                <a:cs typeface="Calibri"/>
                <a:sym typeface="Calibri"/>
              </a:defRPr>
            </a:lvl1pPr>
            <a:lvl2pPr marL="914400" lvl="1" indent="-336550" algn="l" rtl="0">
              <a:lnSpc>
                <a:spcPct val="100000"/>
              </a:lnSpc>
              <a:spcBef>
                <a:spcPts val="400"/>
              </a:spcBef>
              <a:spcAft>
                <a:spcPts val="0"/>
              </a:spcAft>
              <a:buSzPts val="1700"/>
              <a:buFont typeface="Arial"/>
              <a:buChar char="•"/>
              <a:defRPr sz="1800">
                <a:latin typeface="Calibri"/>
                <a:ea typeface="Calibri"/>
                <a:cs typeface="Calibri"/>
                <a:sym typeface="Calibri"/>
              </a:defRPr>
            </a:lvl2pPr>
            <a:lvl3pPr marL="1371600" lvl="2" indent="-323850" algn="l" rtl="0">
              <a:lnSpc>
                <a:spcPct val="100000"/>
              </a:lnSpc>
              <a:spcBef>
                <a:spcPts val="400"/>
              </a:spcBef>
              <a:spcAft>
                <a:spcPts val="0"/>
              </a:spcAft>
              <a:buSzPts val="1500"/>
              <a:buChar char="•"/>
              <a:defRPr sz="1600">
                <a:latin typeface="Calibri"/>
                <a:ea typeface="Calibri"/>
                <a:cs typeface="Calibri"/>
                <a:sym typeface="Calibri"/>
              </a:defRPr>
            </a:lvl3pPr>
            <a:lvl4pPr marL="1828800" lvl="3" indent="-317500" algn="l" rtl="0">
              <a:lnSpc>
                <a:spcPct val="100000"/>
              </a:lnSpc>
              <a:spcBef>
                <a:spcPts val="400"/>
              </a:spcBef>
              <a:spcAft>
                <a:spcPts val="0"/>
              </a:spcAft>
              <a:buSzPts val="1400"/>
              <a:buChar char="•"/>
              <a:defRPr/>
            </a:lvl4pPr>
            <a:lvl5pPr marL="2286000" lvl="4" indent="-304800" algn="l" rtl="0">
              <a:lnSpc>
                <a:spcPct val="100000"/>
              </a:lnSpc>
              <a:spcBef>
                <a:spcPts val="400"/>
              </a:spcBef>
              <a:spcAft>
                <a:spcPts val="0"/>
              </a:spcAft>
              <a:buSzPts val="1200"/>
              <a:buChar char="•"/>
              <a:defRPr/>
            </a:lvl5pPr>
            <a:lvl6pPr marL="2743200" lvl="5" indent="-292100" algn="l" rtl="0">
              <a:lnSpc>
                <a:spcPct val="90000"/>
              </a:lnSpc>
              <a:spcBef>
                <a:spcPts val="400"/>
              </a:spcBef>
              <a:spcAft>
                <a:spcPts val="0"/>
              </a:spcAft>
              <a:buSzPts val="1000"/>
              <a:buChar char="•"/>
              <a:defRPr sz="2000">
                <a:solidFill>
                  <a:schemeClr val="dk1"/>
                </a:solidFill>
                <a:latin typeface="Calibri"/>
                <a:ea typeface="Calibri"/>
                <a:cs typeface="Calibri"/>
                <a:sym typeface="Calibri"/>
              </a:defRPr>
            </a:lvl6pPr>
            <a:lvl7pPr marL="3200400" lvl="6" indent="-292100" algn="l" rtl="0">
              <a:lnSpc>
                <a:spcPct val="90000"/>
              </a:lnSpc>
              <a:spcBef>
                <a:spcPts val="400"/>
              </a:spcBef>
              <a:spcAft>
                <a:spcPts val="0"/>
              </a:spcAft>
              <a:buSzPts val="1000"/>
              <a:buChar char="•"/>
              <a:defRPr sz="2000">
                <a:solidFill>
                  <a:schemeClr val="dk1"/>
                </a:solidFill>
                <a:latin typeface="Calibri"/>
                <a:ea typeface="Calibri"/>
                <a:cs typeface="Calibri"/>
                <a:sym typeface="Calibri"/>
              </a:defRPr>
            </a:lvl7pPr>
            <a:lvl8pPr marL="3657600" lvl="7" indent="-292100" algn="l" rtl="0">
              <a:lnSpc>
                <a:spcPct val="90000"/>
              </a:lnSpc>
              <a:spcBef>
                <a:spcPts val="400"/>
              </a:spcBef>
              <a:spcAft>
                <a:spcPts val="0"/>
              </a:spcAft>
              <a:buSzPts val="1000"/>
              <a:buChar char="•"/>
              <a:defRPr sz="2000">
                <a:solidFill>
                  <a:schemeClr val="dk1"/>
                </a:solidFill>
                <a:latin typeface="Calibri"/>
                <a:ea typeface="Calibri"/>
                <a:cs typeface="Calibri"/>
                <a:sym typeface="Calibri"/>
              </a:defRPr>
            </a:lvl8pPr>
            <a:lvl9pPr marL="4114800" lvl="8" indent="-292100" algn="l" rtl="0">
              <a:lnSpc>
                <a:spcPct val="90000"/>
              </a:lnSpc>
              <a:spcBef>
                <a:spcPts val="400"/>
              </a:spcBef>
              <a:spcAft>
                <a:spcPts val="0"/>
              </a:spcAft>
              <a:buSzPts val="1000"/>
              <a:buChar char="•"/>
              <a:defRPr sz="2000">
                <a:solidFill>
                  <a:schemeClr val="dk1"/>
                </a:solidFill>
                <a:latin typeface="Calibri"/>
                <a:ea typeface="Calibri"/>
                <a:cs typeface="Calibri"/>
                <a:sym typeface="Calibri"/>
              </a:defRPr>
            </a:lvl9pPr>
          </a:lstStyle>
          <a:p>
            <a:endParaRPr/>
          </a:p>
        </p:txBody>
      </p:sp>
      <p:sp>
        <p:nvSpPr>
          <p:cNvPr id="135" name="Google Shape;135;p27"/>
          <p:cNvSpPr txBox="1">
            <a:spLocks noGrp="1"/>
          </p:cNvSpPr>
          <p:nvPr>
            <p:ph type="sldNum" idx="12"/>
          </p:nvPr>
        </p:nvSpPr>
        <p:spPr>
          <a:xfrm>
            <a:off x="36195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oofdstuk 1" type="title">
  <p:cSld name="TITLE">
    <p:spTree>
      <p:nvGrpSpPr>
        <p:cNvPr id="1" name="Shape 136"/>
        <p:cNvGrpSpPr/>
        <p:nvPr/>
      </p:nvGrpSpPr>
      <p:grpSpPr>
        <a:xfrm>
          <a:off x="0" y="0"/>
          <a:ext cx="0" cy="0"/>
          <a:chOff x="0" y="0"/>
          <a:chExt cx="0" cy="0"/>
        </a:xfrm>
      </p:grpSpPr>
      <p:sp>
        <p:nvSpPr>
          <p:cNvPr id="137" name="Google Shape;137;p28"/>
          <p:cNvSpPr/>
          <p:nvPr/>
        </p:nvSpPr>
        <p:spPr>
          <a:xfrm>
            <a:off x="12700" y="0"/>
            <a:ext cx="9144000" cy="51435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28"/>
          <p:cNvSpPr/>
          <p:nvPr/>
        </p:nvSpPr>
        <p:spPr>
          <a:xfrm>
            <a:off x="-25400" y="-9525"/>
            <a:ext cx="6159600" cy="5198100"/>
          </a:xfrm>
          <a:custGeom>
            <a:avLst/>
            <a:gdLst/>
            <a:ahLst/>
            <a:cxnLst/>
            <a:rect l="l" t="t" r="r" b="b"/>
            <a:pathLst>
              <a:path w="120000" h="120000" extrusionOk="0">
                <a:moveTo>
                  <a:pt x="0" y="0"/>
                </a:moveTo>
                <a:lnTo>
                  <a:pt x="91298" y="219"/>
                </a:lnTo>
                <a:lnTo>
                  <a:pt x="120000" y="119780"/>
                </a:lnTo>
                <a:lnTo>
                  <a:pt x="0" y="119615"/>
                </a:lnTo>
                <a:lnTo>
                  <a:pt x="0" y="120000"/>
                </a:lnTo>
                <a:lnTo>
                  <a:pt x="0" y="0"/>
                </a:lnTo>
                <a:close/>
              </a:path>
            </a:pathLst>
          </a:custGeom>
          <a:solidFill>
            <a:srgbClr val="B75B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9" name="Google Shape;139;p28"/>
          <p:cNvSpPr txBox="1">
            <a:spLocks noGrp="1"/>
          </p:cNvSpPr>
          <p:nvPr>
            <p:ph type="ctrTitle"/>
          </p:nvPr>
        </p:nvSpPr>
        <p:spPr>
          <a:xfrm>
            <a:off x="342900" y="1845469"/>
            <a:ext cx="5448300" cy="11025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lt1"/>
              </a:buClr>
              <a:buSzPts val="2300"/>
              <a:buFont typeface="Calibri"/>
              <a:buNone/>
              <a:defRPr sz="46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SzPts val="1400"/>
              <a:buNone/>
              <a:defRPr/>
            </a:lvl2pPr>
            <a:lvl3pPr marR="0" lvl="2" algn="l" rtl="0">
              <a:lnSpc>
                <a:spcPct val="100000"/>
              </a:lnSpc>
              <a:spcBef>
                <a:spcPts val="0"/>
              </a:spcBef>
              <a:spcAft>
                <a:spcPts val="0"/>
              </a:spcAft>
              <a:buSzPts val="1400"/>
              <a:buNone/>
              <a:defRPr/>
            </a:lvl3pPr>
            <a:lvl4pPr marR="0" lvl="3" algn="l" rtl="0">
              <a:lnSpc>
                <a:spcPct val="100000"/>
              </a:lnSpc>
              <a:spcBef>
                <a:spcPts val="0"/>
              </a:spcBef>
              <a:spcAft>
                <a:spcPts val="0"/>
              </a:spcAft>
              <a:buSzPts val="1400"/>
              <a:buNone/>
              <a:defRPr/>
            </a:lvl4pPr>
            <a:lvl5pPr marR="0" lvl="4" algn="l" rtl="0">
              <a:lnSpc>
                <a:spcPct val="100000"/>
              </a:lnSpc>
              <a:spcBef>
                <a:spcPts val="0"/>
              </a:spcBef>
              <a:spcAft>
                <a:spcPts val="0"/>
              </a:spcAft>
              <a:buSzPts val="1400"/>
              <a:buNone/>
              <a:defRPr/>
            </a:lvl5pPr>
            <a:lvl6pPr marR="0" lvl="5" algn="l" rtl="0">
              <a:lnSpc>
                <a:spcPct val="100000"/>
              </a:lnSpc>
              <a:spcBef>
                <a:spcPts val="0"/>
              </a:spcBef>
              <a:spcAft>
                <a:spcPts val="0"/>
              </a:spcAft>
              <a:buSzPts val="1400"/>
              <a:buNone/>
              <a:defRPr/>
            </a:lvl6pPr>
            <a:lvl7pPr marR="0" lvl="6" algn="l" rtl="0">
              <a:lnSpc>
                <a:spcPct val="100000"/>
              </a:lnSpc>
              <a:spcBef>
                <a:spcPts val="0"/>
              </a:spcBef>
              <a:spcAft>
                <a:spcPts val="0"/>
              </a:spcAft>
              <a:buSzPts val="1400"/>
              <a:buNone/>
              <a:defRPr/>
            </a:lvl7pPr>
            <a:lvl8pPr marR="0" lvl="7" algn="l" rtl="0">
              <a:lnSpc>
                <a:spcPct val="100000"/>
              </a:lnSpc>
              <a:spcBef>
                <a:spcPts val="0"/>
              </a:spcBef>
              <a:spcAft>
                <a:spcPts val="0"/>
              </a:spcAft>
              <a:buSzPts val="1400"/>
              <a:buNone/>
              <a:defRPr/>
            </a:lvl8pPr>
            <a:lvl9pPr marR="0" lvl="8" algn="l" rtl="0">
              <a:lnSpc>
                <a:spcPct val="100000"/>
              </a:lnSpc>
              <a:spcBef>
                <a:spcPts val="0"/>
              </a:spcBef>
              <a:spcAft>
                <a:spcPts val="0"/>
              </a:spcAft>
              <a:buSzPts val="1400"/>
              <a:buNone/>
              <a:defRPr/>
            </a:lvl9pPr>
          </a:lstStyle>
          <a:p>
            <a:endParaRPr/>
          </a:p>
        </p:txBody>
      </p:sp>
      <p:sp>
        <p:nvSpPr>
          <p:cNvPr id="140" name="Google Shape;140;p28"/>
          <p:cNvSpPr txBox="1">
            <a:spLocks noGrp="1"/>
          </p:cNvSpPr>
          <p:nvPr>
            <p:ph type="subTitle" idx="1"/>
          </p:nvPr>
        </p:nvSpPr>
        <p:spPr>
          <a:xfrm>
            <a:off x="342900" y="3162300"/>
            <a:ext cx="5448300" cy="428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1pPr>
            <a:lvl2pPr marR="0" lvl="1" algn="ctr" rtl="0">
              <a:lnSpc>
                <a:spcPct val="100000"/>
              </a:lnSpc>
              <a:spcBef>
                <a:spcPts val="560"/>
              </a:spcBef>
              <a:spcAft>
                <a:spcPts val="0"/>
              </a:spcAft>
              <a:buClr>
                <a:srgbClr val="CC9A88"/>
              </a:buClr>
              <a:buSzPts val="1400"/>
              <a:buFont typeface="Arial"/>
              <a:buNone/>
              <a:defRPr sz="2800" b="0" i="0" u="none" strike="noStrike" cap="none">
                <a:solidFill>
                  <a:srgbClr val="CC9A88"/>
                </a:solidFill>
                <a:latin typeface="Calibri"/>
                <a:ea typeface="Calibri"/>
                <a:cs typeface="Calibri"/>
                <a:sym typeface="Calibri"/>
              </a:defRPr>
            </a:lvl2pPr>
            <a:lvl3pPr marR="0" lvl="2" algn="ctr" rtl="0">
              <a:lnSpc>
                <a:spcPct val="100000"/>
              </a:lnSpc>
              <a:spcBef>
                <a:spcPts val="480"/>
              </a:spcBef>
              <a:spcAft>
                <a:spcPts val="0"/>
              </a:spcAft>
              <a:buClr>
                <a:srgbClr val="CC9A88"/>
              </a:buClr>
              <a:buSzPts val="1400"/>
              <a:buFont typeface="Arial"/>
              <a:buNone/>
              <a:defRPr sz="2400" b="0" i="0" u="none" strike="noStrike" cap="none">
                <a:solidFill>
                  <a:srgbClr val="CC9A88"/>
                </a:solidFill>
                <a:latin typeface="Calibri"/>
                <a:ea typeface="Calibri"/>
                <a:cs typeface="Calibri"/>
                <a:sym typeface="Calibri"/>
              </a:defRPr>
            </a:lvl3pPr>
            <a:lvl4pPr marR="0" lvl="3" algn="ctr" rtl="0">
              <a:lnSpc>
                <a:spcPct val="10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4pPr>
            <a:lvl5pPr marR="0" lvl="4" algn="ctr" rtl="0">
              <a:lnSpc>
                <a:spcPct val="10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5pPr>
            <a:lvl6pPr marR="0" lvl="5" algn="ctr" rtl="0">
              <a:lnSpc>
                <a:spcPct val="9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6pPr>
            <a:lvl7pPr marR="0" lvl="6" algn="ctr" rtl="0">
              <a:lnSpc>
                <a:spcPct val="9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7pPr>
            <a:lvl8pPr marR="0" lvl="7" algn="ctr" rtl="0">
              <a:lnSpc>
                <a:spcPct val="9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8pPr>
            <a:lvl9pPr marR="0" lvl="8" algn="ctr" rtl="0">
              <a:lnSpc>
                <a:spcPct val="9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9pPr>
          </a:lstStyle>
          <a:p>
            <a:endParaRPr/>
          </a:p>
        </p:txBody>
      </p:sp>
      <p:sp>
        <p:nvSpPr>
          <p:cNvPr id="141" name="Google Shape;141;p28"/>
          <p:cNvSpPr txBox="1">
            <a:spLocks noGrp="1"/>
          </p:cNvSpPr>
          <p:nvPr>
            <p:ph type="sldNum" idx="12"/>
          </p:nvPr>
        </p:nvSpPr>
        <p:spPr>
          <a:xfrm>
            <a:off x="3505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‹nr.›</a:t>
            </a:fld>
            <a:endParaRPr/>
          </a:p>
        </p:txBody>
      </p:sp>
      <p:pic>
        <p:nvPicPr>
          <p:cNvPr id="142" name="Google Shape;142;p28" descr="Vlaanderen_is_wegenenverkeer_vol_rgb.eps"/>
          <p:cNvPicPr preferRelativeResize="0"/>
          <p:nvPr/>
        </p:nvPicPr>
        <p:blipFill rotWithShape="1">
          <a:blip r:embed="rId3">
            <a:alphaModFix/>
          </a:blip>
          <a:srcRect/>
          <a:stretch/>
        </p:blipFill>
        <p:spPr>
          <a:xfrm>
            <a:off x="7360441" y="4458930"/>
            <a:ext cx="1800001" cy="529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147"/>
        <p:cNvGrpSpPr/>
        <p:nvPr/>
      </p:nvGrpSpPr>
      <p:grpSpPr>
        <a:xfrm>
          <a:off x="0" y="0"/>
          <a:ext cx="0" cy="0"/>
          <a:chOff x="0" y="0"/>
          <a:chExt cx="0" cy="0"/>
        </a:xfrm>
      </p:grpSpPr>
      <p:sp>
        <p:nvSpPr>
          <p:cNvPr id="148" name="Google Shape;148;p30"/>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el en object">
  <p:cSld name="Titel en object">
    <p:bg>
      <p:bgPr>
        <a:solidFill>
          <a:schemeClr val="lt1"/>
        </a:solidFill>
        <a:effectLst/>
      </p:bgPr>
    </p:bg>
    <p:spTree>
      <p:nvGrpSpPr>
        <p:cNvPr id="1" name="Shape 149"/>
        <p:cNvGrpSpPr/>
        <p:nvPr/>
      </p:nvGrpSpPr>
      <p:grpSpPr>
        <a:xfrm>
          <a:off x="0" y="0"/>
          <a:ext cx="0" cy="0"/>
          <a:chOff x="0" y="0"/>
          <a:chExt cx="0" cy="0"/>
        </a:xfrm>
      </p:grpSpPr>
      <p:sp>
        <p:nvSpPr>
          <p:cNvPr id="150" name="Google Shape;150;p31"/>
          <p:cNvSpPr txBox="1">
            <a:spLocks noGrp="1"/>
          </p:cNvSpPr>
          <p:nvPr>
            <p:ph type="body" idx="1"/>
          </p:nvPr>
        </p:nvSpPr>
        <p:spPr>
          <a:xfrm>
            <a:off x="591636" y="1782000"/>
            <a:ext cx="78492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151" name="Google Shape;151;p31"/>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52" name="Google Shape;152;p31"/>
          <p:cNvSpPr txBox="1">
            <a:spLocks noGrp="1"/>
          </p:cNvSpPr>
          <p:nvPr>
            <p:ph type="subTitle" idx="2"/>
          </p:nvPr>
        </p:nvSpPr>
        <p:spPr>
          <a:xfrm>
            <a:off x="729000"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153" name="Google Shape;153;p31"/>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154" name="Google Shape;154;p31"/>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 name="Google Shape;155;p31"/>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erncijfer">
  <p:cSld name="Kerncijfer">
    <p:bg>
      <p:bgPr>
        <a:solidFill>
          <a:schemeClr val="dk2"/>
        </a:solidFill>
        <a:effectLst/>
      </p:bgPr>
    </p:bg>
    <p:spTree>
      <p:nvGrpSpPr>
        <p:cNvPr id="1" name="Shape 156"/>
        <p:cNvGrpSpPr/>
        <p:nvPr/>
      </p:nvGrpSpPr>
      <p:grpSpPr>
        <a:xfrm>
          <a:off x="0" y="0"/>
          <a:ext cx="0" cy="0"/>
          <a:chOff x="0" y="0"/>
          <a:chExt cx="0" cy="0"/>
        </a:xfrm>
      </p:grpSpPr>
      <p:sp>
        <p:nvSpPr>
          <p:cNvPr id="157" name="Google Shape;157;p32"/>
          <p:cNvSpPr txBox="1">
            <a:spLocks noGrp="1"/>
          </p:cNvSpPr>
          <p:nvPr>
            <p:ph type="title"/>
          </p:nvPr>
        </p:nvSpPr>
        <p:spPr>
          <a:xfrm>
            <a:off x="0" y="1853921"/>
            <a:ext cx="9144000" cy="1704000"/>
          </a:xfrm>
          <a:prstGeom prst="rect">
            <a:avLst/>
          </a:prstGeom>
          <a:noFill/>
          <a:ln>
            <a:noFill/>
          </a:ln>
        </p:spPr>
        <p:txBody>
          <a:bodyPr spcFirstLastPara="1" wrap="square" lIns="91425" tIns="91425" rIns="91425" bIns="91425" anchor="b" anchorCtr="0">
            <a:noAutofit/>
          </a:bodyPr>
          <a:lstStyle>
            <a:lvl1pPr marR="0" lvl="0" algn="ctr" rtl="0">
              <a:lnSpc>
                <a:spcPct val="70000"/>
              </a:lnSpc>
              <a:spcBef>
                <a:spcPts val="0"/>
              </a:spcBef>
              <a:spcAft>
                <a:spcPts val="0"/>
              </a:spcAft>
              <a:buClr>
                <a:schemeClr val="lt1"/>
              </a:buClr>
              <a:buSzPts val="10500"/>
              <a:buFont typeface="Arial"/>
              <a:buNone/>
              <a:defRPr sz="105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158" name="Google Shape;158;p32"/>
          <p:cNvSpPr txBox="1">
            <a:spLocks noGrp="1"/>
          </p:cNvSpPr>
          <p:nvPr>
            <p:ph type="subTitle" idx="1"/>
          </p:nvPr>
        </p:nvSpPr>
        <p:spPr>
          <a:xfrm>
            <a:off x="2660300" y="3422202"/>
            <a:ext cx="3823500" cy="698700"/>
          </a:xfrm>
          <a:prstGeom prst="rect">
            <a:avLst/>
          </a:prstGeom>
          <a:noFill/>
          <a:ln>
            <a:noFill/>
          </a:ln>
        </p:spPr>
        <p:txBody>
          <a:bodyPr spcFirstLastPara="1" wrap="square" lIns="91425" tIns="91425" rIns="91425" bIns="91425" anchor="t" anchorCtr="0">
            <a:noAutofit/>
          </a:bodyPr>
          <a:lstStyle>
            <a:lvl1pPr marR="0" lvl="0" algn="ctr" rtl="0">
              <a:lnSpc>
                <a:spcPct val="145000"/>
              </a:lnSpc>
              <a:spcBef>
                <a:spcPts val="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1pPr>
            <a:lvl2pPr marR="0" lvl="1" algn="ctr" rtl="0">
              <a:lnSpc>
                <a:spcPct val="10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10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59" name="Google Shape;159;p32"/>
          <p:cNvSpPr txBox="1">
            <a:spLocks noGrp="1"/>
          </p:cNvSpPr>
          <p:nvPr>
            <p:ph type="subTitle" idx="2"/>
          </p:nvPr>
        </p:nvSpPr>
        <p:spPr>
          <a:xfrm>
            <a:off x="2906857" y="4120807"/>
            <a:ext cx="3330300" cy="484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700"/>
              <a:buNone/>
              <a:defRPr sz="900">
                <a:solidFill>
                  <a:srgbClr val="FFFFFF"/>
                </a:solidFill>
              </a:defRPr>
            </a:lvl1pPr>
            <a:lvl2pPr lvl="1" algn="ctr" rtl="0">
              <a:lnSpc>
                <a:spcPct val="100000"/>
              </a:lnSpc>
              <a:spcBef>
                <a:spcPts val="0"/>
              </a:spcBef>
              <a:spcAft>
                <a:spcPts val="0"/>
              </a:spcAft>
              <a:buSzPts val="17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200"/>
              <a:buNone/>
              <a:defRPr/>
            </a:lvl5pPr>
            <a:lvl6pPr lvl="5" algn="ctr" rtl="0">
              <a:lnSpc>
                <a:spcPct val="90000"/>
              </a:lnSpc>
              <a:spcBef>
                <a:spcPts val="0"/>
              </a:spcBef>
              <a:spcAft>
                <a:spcPts val="0"/>
              </a:spcAft>
              <a:buSzPts val="1000"/>
              <a:buNone/>
              <a:defRPr/>
            </a:lvl6pPr>
            <a:lvl7pPr lvl="6" algn="ctr" rtl="0">
              <a:lnSpc>
                <a:spcPct val="90000"/>
              </a:lnSpc>
              <a:spcBef>
                <a:spcPts val="0"/>
              </a:spcBef>
              <a:spcAft>
                <a:spcPts val="0"/>
              </a:spcAft>
              <a:buSzPts val="1000"/>
              <a:buNone/>
              <a:defRPr/>
            </a:lvl7pPr>
            <a:lvl8pPr lvl="7" algn="ctr" rtl="0">
              <a:lnSpc>
                <a:spcPct val="90000"/>
              </a:lnSpc>
              <a:spcBef>
                <a:spcPts val="0"/>
              </a:spcBef>
              <a:spcAft>
                <a:spcPts val="0"/>
              </a:spcAft>
              <a:buSzPts val="1000"/>
              <a:buNone/>
              <a:defRPr/>
            </a:lvl8pPr>
            <a:lvl9pPr lvl="8" algn="ctr" rtl="0">
              <a:lnSpc>
                <a:spcPct val="90000"/>
              </a:lnSpc>
              <a:spcBef>
                <a:spcPts val="0"/>
              </a:spcBef>
              <a:spcAft>
                <a:spcPts val="0"/>
              </a:spcAft>
              <a:buSzPts val="1000"/>
              <a:buNone/>
              <a:defRPr/>
            </a:lvl9pPr>
          </a:lstStyle>
          <a:p>
            <a:endParaRPr/>
          </a:p>
        </p:txBody>
      </p:sp>
      <p:pic>
        <p:nvPicPr>
          <p:cNvPr id="160" name="Google Shape;160;p32"/>
          <p:cNvPicPr preferRelativeResize="0"/>
          <p:nvPr/>
        </p:nvPicPr>
        <p:blipFill rotWithShape="1">
          <a:blip r:embed="rId2">
            <a:alphaModFix/>
          </a:blip>
          <a:srcRect t="19" b="19"/>
          <a:stretch/>
        </p:blipFill>
        <p:spPr>
          <a:xfrm>
            <a:off x="8004337" y="158713"/>
            <a:ext cx="976414" cy="41470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nkel titel">
  <p:cSld name="Titel + object">
    <p:bg>
      <p:bgPr>
        <a:solidFill>
          <a:srgbClr val="FFFFFF"/>
        </a:solidFill>
        <a:effectLst/>
      </p:bgPr>
    </p:bg>
    <p:spTree>
      <p:nvGrpSpPr>
        <p:cNvPr id="1" name="Shape 161"/>
        <p:cNvGrpSpPr/>
        <p:nvPr/>
      </p:nvGrpSpPr>
      <p:grpSpPr>
        <a:xfrm>
          <a:off x="0" y="0"/>
          <a:ext cx="0" cy="0"/>
          <a:chOff x="0" y="0"/>
          <a:chExt cx="0" cy="0"/>
        </a:xfrm>
      </p:grpSpPr>
      <p:sp>
        <p:nvSpPr>
          <p:cNvPr id="162" name="Google Shape;162;p33"/>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63" name="Google Shape;163;p33"/>
          <p:cNvSpPr txBox="1">
            <a:spLocks noGrp="1"/>
          </p:cNvSpPr>
          <p:nvPr>
            <p:ph type="subTitle" idx="1"/>
          </p:nvPr>
        </p:nvSpPr>
        <p:spPr>
          <a:xfrm>
            <a:off x="729000"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164" name="Google Shape;164;p33"/>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165" name="Google Shape;165;p33"/>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 name="Google Shape;166;p33"/>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el en object met icoon">
  <p:cSld name="Titel en object met icoon">
    <p:bg>
      <p:bgPr>
        <a:solidFill>
          <a:schemeClr val="lt1"/>
        </a:solidFill>
        <a:effectLst/>
      </p:bgPr>
    </p:bg>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169" name="Google Shape;169;p34"/>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70" name="Google Shape;170;p34"/>
          <p:cNvSpPr txBox="1">
            <a:spLocks noGrp="1"/>
          </p:cNvSpPr>
          <p:nvPr>
            <p:ph type="subTitle" idx="1"/>
          </p:nvPr>
        </p:nvSpPr>
        <p:spPr>
          <a:xfrm>
            <a:off x="729000"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171" name="Google Shape;171;p34"/>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 name="Google Shape;172;p34"/>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
        <p:nvSpPr>
          <p:cNvPr id="173" name="Google Shape;173;p34"/>
          <p:cNvSpPr txBox="1">
            <a:spLocks noGrp="1"/>
          </p:cNvSpPr>
          <p:nvPr>
            <p:ph type="body" idx="2"/>
          </p:nvPr>
        </p:nvSpPr>
        <p:spPr>
          <a:xfrm>
            <a:off x="591629" y="1782000"/>
            <a:ext cx="47754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el en twee objecten">
  <p:cSld name="1_Titel en object">
    <p:bg>
      <p:bgPr>
        <a:solidFill>
          <a:schemeClr val="lt1"/>
        </a:solidFill>
        <a:effectLst/>
      </p:bgPr>
    </p:bg>
    <p:spTree>
      <p:nvGrpSpPr>
        <p:cNvPr id="1" name="Shape 174"/>
        <p:cNvGrpSpPr/>
        <p:nvPr/>
      </p:nvGrpSpPr>
      <p:grpSpPr>
        <a:xfrm>
          <a:off x="0" y="0"/>
          <a:ext cx="0" cy="0"/>
          <a:chOff x="0" y="0"/>
          <a:chExt cx="0" cy="0"/>
        </a:xfrm>
      </p:grpSpPr>
      <p:sp>
        <p:nvSpPr>
          <p:cNvPr id="175" name="Google Shape;175;p35"/>
          <p:cNvSpPr txBox="1">
            <a:spLocks noGrp="1"/>
          </p:cNvSpPr>
          <p:nvPr>
            <p:ph type="body" idx="1"/>
          </p:nvPr>
        </p:nvSpPr>
        <p:spPr>
          <a:xfrm>
            <a:off x="593289" y="1782000"/>
            <a:ext cx="37344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176" name="Google Shape;176;p35"/>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77" name="Google Shape;177;p35"/>
          <p:cNvSpPr txBox="1">
            <a:spLocks noGrp="1"/>
          </p:cNvSpPr>
          <p:nvPr>
            <p:ph type="body" idx="2"/>
          </p:nvPr>
        </p:nvSpPr>
        <p:spPr>
          <a:xfrm>
            <a:off x="4710447" y="1782001"/>
            <a:ext cx="36873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178" name="Google Shape;178;p35"/>
          <p:cNvSpPr txBox="1">
            <a:spLocks noGrp="1"/>
          </p:cNvSpPr>
          <p:nvPr>
            <p:ph type="subTitle" idx="3"/>
          </p:nvPr>
        </p:nvSpPr>
        <p:spPr>
          <a:xfrm>
            <a:off x="729000"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179" name="Google Shape;179;p35"/>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180" name="Google Shape;180;p35"/>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1" name="Google Shape;181;p35"/>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eldia">
  <p:cSld name="Titeldia">
    <p:bg>
      <p:bgPr>
        <a:solidFill>
          <a:schemeClr val="lt1"/>
        </a:solidFill>
        <a:effectLst/>
      </p:bgPr>
    </p:bg>
    <p:spTree>
      <p:nvGrpSpPr>
        <p:cNvPr id="1" name="Shape 182"/>
        <p:cNvGrpSpPr/>
        <p:nvPr/>
      </p:nvGrpSpPr>
      <p:grpSpPr>
        <a:xfrm>
          <a:off x="0" y="0"/>
          <a:ext cx="0" cy="0"/>
          <a:chOff x="0" y="0"/>
          <a:chExt cx="0" cy="0"/>
        </a:xfrm>
      </p:grpSpPr>
      <p:sp>
        <p:nvSpPr>
          <p:cNvPr id="183" name="Google Shape;183;p36"/>
          <p:cNvSpPr/>
          <p:nvPr/>
        </p:nvSpPr>
        <p:spPr>
          <a:xfrm flipH="1">
            <a:off x="6852900" y="4039712"/>
            <a:ext cx="2291100" cy="1103700"/>
          </a:xfrm>
          <a:prstGeom prst="rtTriangl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36"/>
          <p:cNvSpPr txBox="1">
            <a:spLocks noGrp="1"/>
          </p:cNvSpPr>
          <p:nvPr>
            <p:ph type="ctrTitle"/>
          </p:nvPr>
        </p:nvSpPr>
        <p:spPr>
          <a:xfrm>
            <a:off x="575672" y="1423049"/>
            <a:ext cx="7992600" cy="1790700"/>
          </a:xfrm>
          <a:prstGeom prst="rect">
            <a:avLst/>
          </a:prstGeom>
          <a:noFill/>
          <a:ln>
            <a:noFill/>
          </a:ln>
        </p:spPr>
        <p:txBody>
          <a:bodyPr spcFirstLastPara="1" wrap="square" lIns="91425" tIns="91425" rIns="91425" bIns="91425" anchor="b" anchorCtr="0">
            <a:noAutofit/>
          </a:bodyPr>
          <a:lstStyle>
            <a:lvl1pPr marR="0" lvl="0" algn="ctr" rtl="0">
              <a:lnSpc>
                <a:spcPct val="7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185" name="Google Shape;185;p36"/>
          <p:cNvSpPr txBox="1">
            <a:spLocks noGrp="1"/>
          </p:cNvSpPr>
          <p:nvPr>
            <p:ph type="subTitle" idx="1"/>
          </p:nvPr>
        </p:nvSpPr>
        <p:spPr>
          <a:xfrm>
            <a:off x="1143000" y="3213749"/>
            <a:ext cx="6858000" cy="739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8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1pPr>
            <a:lvl2pPr marR="0" lvl="1" algn="ctr" rtl="0">
              <a:lnSpc>
                <a:spcPct val="10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10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186" name="Google Shape;186;p36"/>
          <p:cNvPicPr preferRelativeResize="0"/>
          <p:nvPr/>
        </p:nvPicPr>
        <p:blipFill rotWithShape="1">
          <a:blip r:embed="rId2">
            <a:alphaModFix/>
          </a:blip>
          <a:srcRect l="159" r="169"/>
          <a:stretch/>
        </p:blipFill>
        <p:spPr>
          <a:xfrm>
            <a:off x="8070865" y="4610377"/>
            <a:ext cx="972000" cy="412833"/>
          </a:xfrm>
          <a:prstGeom prst="rect">
            <a:avLst/>
          </a:prstGeom>
          <a:noFill/>
          <a:ln>
            <a:noFill/>
          </a:ln>
        </p:spPr>
      </p:pic>
      <p:sp>
        <p:nvSpPr>
          <p:cNvPr id="187" name="Google Shape;187;p36"/>
          <p:cNvSpPr/>
          <p:nvPr/>
        </p:nvSpPr>
        <p:spPr>
          <a:xfrm>
            <a:off x="7874876" y="0"/>
            <a:ext cx="1269000" cy="597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36"/>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oofdstuktitel eenvoudig">
  <p:cSld name="Hoofdstuktitel eenvoudig">
    <p:bg>
      <p:bgPr>
        <a:solidFill>
          <a:schemeClr val="lt1"/>
        </a:solidFill>
        <a:effectLst/>
      </p:bgPr>
    </p:bg>
    <p:spTree>
      <p:nvGrpSpPr>
        <p:cNvPr id="1" name="Shape 189"/>
        <p:cNvGrpSpPr/>
        <p:nvPr/>
      </p:nvGrpSpPr>
      <p:grpSpPr>
        <a:xfrm>
          <a:off x="0" y="0"/>
          <a:ext cx="0" cy="0"/>
          <a:chOff x="0" y="0"/>
          <a:chExt cx="0" cy="0"/>
        </a:xfrm>
      </p:grpSpPr>
      <p:sp>
        <p:nvSpPr>
          <p:cNvPr id="190" name="Google Shape;190;p37"/>
          <p:cNvSpPr txBox="1">
            <a:spLocks noGrp="1"/>
          </p:cNvSpPr>
          <p:nvPr>
            <p:ph type="title"/>
          </p:nvPr>
        </p:nvSpPr>
        <p:spPr>
          <a:xfrm>
            <a:off x="4842678" y="2630701"/>
            <a:ext cx="2713500" cy="13308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dk2"/>
              </a:buClr>
              <a:buSzPts val="2300"/>
              <a:buFont typeface="Arial"/>
              <a:buNone/>
              <a:defRPr b="0"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pic>
        <p:nvPicPr>
          <p:cNvPr id="191" name="Google Shape;191;p37"/>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
        <p:nvSpPr>
          <p:cNvPr id="192" name="Google Shape;192;p37"/>
          <p:cNvSpPr txBox="1">
            <a:spLocks noGrp="1"/>
          </p:cNvSpPr>
          <p:nvPr>
            <p:ph type="subTitle" idx="1"/>
          </p:nvPr>
        </p:nvSpPr>
        <p:spPr>
          <a:xfrm>
            <a:off x="4849418" y="406443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193" name="Google Shape;193;p37"/>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ussentitel 1">
  <p:cSld name="tussentitel 1">
    <p:bg>
      <p:bgPr>
        <a:solidFill>
          <a:schemeClr val="lt1"/>
        </a:solidFill>
        <a:effectLst/>
      </p:bgPr>
    </p:bg>
    <p:spTree>
      <p:nvGrpSpPr>
        <p:cNvPr id="1" name="Shape 194"/>
        <p:cNvGrpSpPr/>
        <p:nvPr/>
      </p:nvGrpSpPr>
      <p:grpSpPr>
        <a:xfrm>
          <a:off x="0" y="0"/>
          <a:ext cx="0" cy="0"/>
          <a:chOff x="0" y="0"/>
          <a:chExt cx="0" cy="0"/>
        </a:xfrm>
      </p:grpSpPr>
      <p:sp>
        <p:nvSpPr>
          <p:cNvPr id="195" name="Google Shape;195;p38"/>
          <p:cNvSpPr/>
          <p:nvPr/>
        </p:nvSpPr>
        <p:spPr>
          <a:xfrm>
            <a:off x="0" y="-100"/>
            <a:ext cx="457650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38"/>
          <p:cNvSpPr txBox="1">
            <a:spLocks noGrp="1"/>
          </p:cNvSpPr>
          <p:nvPr>
            <p:ph type="title"/>
          </p:nvPr>
        </p:nvSpPr>
        <p:spPr>
          <a:xfrm>
            <a:off x="797491" y="1700203"/>
            <a:ext cx="2747400" cy="26253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lt1"/>
              </a:buClr>
              <a:buSzPts val="2300"/>
              <a:buFont typeface="Arial"/>
              <a:buNone/>
              <a:defRPr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sp>
        <p:nvSpPr>
          <p:cNvPr id="197" name="Google Shape;197;p38"/>
          <p:cNvSpPr txBox="1">
            <a:spLocks noGrp="1"/>
          </p:cNvSpPr>
          <p:nvPr>
            <p:ph type="subTitle" idx="1"/>
          </p:nvPr>
        </p:nvSpPr>
        <p:spPr>
          <a:xfrm>
            <a:off x="799043" y="313948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pic>
        <p:nvPicPr>
          <p:cNvPr id="198" name="Google Shape;198;p38"/>
          <p:cNvPicPr preferRelativeResize="0"/>
          <p:nvPr/>
        </p:nvPicPr>
        <p:blipFill rotWithShape="1">
          <a:blip r:embed="rId2">
            <a:alphaModFix/>
          </a:blip>
          <a:srcRect/>
          <a:stretch/>
        </p:blipFill>
        <p:spPr>
          <a:xfrm>
            <a:off x="8031168" y="189000"/>
            <a:ext cx="1112832" cy="432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ussentitel 2">
  <p:cSld name="tussentitel 2">
    <p:bg>
      <p:bgPr>
        <a:solidFill>
          <a:schemeClr val="lt1"/>
        </a:solidFill>
        <a:effectLst/>
      </p:bgPr>
    </p:bg>
    <p:spTree>
      <p:nvGrpSpPr>
        <p:cNvPr id="1" name="Shape 199"/>
        <p:cNvGrpSpPr/>
        <p:nvPr/>
      </p:nvGrpSpPr>
      <p:grpSpPr>
        <a:xfrm>
          <a:off x="0" y="0"/>
          <a:ext cx="0" cy="0"/>
          <a:chOff x="0" y="0"/>
          <a:chExt cx="0" cy="0"/>
        </a:xfrm>
      </p:grpSpPr>
      <p:sp>
        <p:nvSpPr>
          <p:cNvPr id="200" name="Google Shape;200;p39"/>
          <p:cNvSpPr/>
          <p:nvPr/>
        </p:nvSpPr>
        <p:spPr>
          <a:xfrm>
            <a:off x="0" y="0"/>
            <a:ext cx="4576500" cy="5143500"/>
          </a:xfrm>
          <a:prstGeom prst="rect">
            <a:avLst/>
          </a:prstGeom>
          <a:solidFill>
            <a:srgbClr val="DB6C3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1" name="Google Shape;201;p39"/>
          <p:cNvSpPr txBox="1">
            <a:spLocks noGrp="1"/>
          </p:cNvSpPr>
          <p:nvPr>
            <p:ph type="title"/>
          </p:nvPr>
        </p:nvSpPr>
        <p:spPr>
          <a:xfrm>
            <a:off x="4974126" y="1700203"/>
            <a:ext cx="2747400" cy="26253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dk2"/>
              </a:buClr>
              <a:buSzPts val="2300"/>
              <a:buFont typeface="Arial"/>
              <a:buNone/>
              <a:defRPr b="0"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pic>
        <p:nvPicPr>
          <p:cNvPr id="202" name="Google Shape;202;p39"/>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203" name="Google Shape;203;p39"/>
          <p:cNvSpPr txBox="1">
            <a:spLocks noGrp="1"/>
          </p:cNvSpPr>
          <p:nvPr>
            <p:ph type="subTitle" idx="1"/>
          </p:nvPr>
        </p:nvSpPr>
        <p:spPr>
          <a:xfrm>
            <a:off x="4984776" y="313194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ussentitel 3">
  <p:cSld name="tussentitel 3">
    <p:bg>
      <p:bgPr>
        <a:solidFill>
          <a:schemeClr val="lt1"/>
        </a:solidFill>
        <a:effectLst/>
      </p:bgPr>
    </p:bg>
    <p:spTree>
      <p:nvGrpSpPr>
        <p:cNvPr id="1" name="Shape 204"/>
        <p:cNvGrpSpPr/>
        <p:nvPr/>
      </p:nvGrpSpPr>
      <p:grpSpPr>
        <a:xfrm>
          <a:off x="0" y="0"/>
          <a:ext cx="0" cy="0"/>
          <a:chOff x="0" y="0"/>
          <a:chExt cx="0" cy="0"/>
        </a:xfrm>
      </p:grpSpPr>
      <p:sp>
        <p:nvSpPr>
          <p:cNvPr id="205" name="Google Shape;205;p40"/>
          <p:cNvSpPr/>
          <p:nvPr/>
        </p:nvSpPr>
        <p:spPr>
          <a:xfrm>
            <a:off x="0" y="0"/>
            <a:ext cx="4576500" cy="5143500"/>
          </a:xfrm>
          <a:prstGeom prst="rect">
            <a:avLst/>
          </a:prstGeom>
          <a:solidFill>
            <a:srgbClr val="7DC13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40"/>
          <p:cNvSpPr txBox="1">
            <a:spLocks noGrp="1"/>
          </p:cNvSpPr>
          <p:nvPr>
            <p:ph type="title"/>
          </p:nvPr>
        </p:nvSpPr>
        <p:spPr>
          <a:xfrm>
            <a:off x="797491" y="1700203"/>
            <a:ext cx="2747400" cy="26253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lt1"/>
              </a:buClr>
              <a:buSzPts val="2300"/>
              <a:buFont typeface="Arial"/>
              <a:buNone/>
              <a:defRPr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2600"/>
              <a:buNone/>
              <a:defRPr sz="2600"/>
            </a:lvl2pPr>
            <a:lvl3pPr lvl="2" algn="l" rtl="0">
              <a:lnSpc>
                <a:spcPct val="100000"/>
              </a:lnSpc>
              <a:spcBef>
                <a:spcPts val="0"/>
              </a:spcBef>
              <a:spcAft>
                <a:spcPts val="0"/>
              </a:spcAft>
              <a:buSzPts val="2600"/>
              <a:buNone/>
              <a:defRPr sz="2600"/>
            </a:lvl3pPr>
            <a:lvl4pPr lvl="3" algn="l" rtl="0">
              <a:lnSpc>
                <a:spcPct val="100000"/>
              </a:lnSpc>
              <a:spcBef>
                <a:spcPts val="0"/>
              </a:spcBef>
              <a:spcAft>
                <a:spcPts val="0"/>
              </a:spcAft>
              <a:buSzPts val="2600"/>
              <a:buNone/>
              <a:defRPr sz="2600"/>
            </a:lvl4pPr>
            <a:lvl5pPr lvl="4" algn="l" rtl="0">
              <a:lnSpc>
                <a:spcPct val="100000"/>
              </a:lnSpc>
              <a:spcBef>
                <a:spcPts val="0"/>
              </a:spcBef>
              <a:spcAft>
                <a:spcPts val="0"/>
              </a:spcAft>
              <a:buSzPts val="2600"/>
              <a:buNone/>
              <a:defRPr sz="2600"/>
            </a:lvl5pPr>
            <a:lvl6pPr lvl="5" algn="l" rtl="0">
              <a:lnSpc>
                <a:spcPct val="100000"/>
              </a:lnSpc>
              <a:spcBef>
                <a:spcPts val="0"/>
              </a:spcBef>
              <a:spcAft>
                <a:spcPts val="0"/>
              </a:spcAft>
              <a:buSzPts val="2600"/>
              <a:buNone/>
              <a:defRPr sz="2600"/>
            </a:lvl6pPr>
            <a:lvl7pPr lvl="6" algn="l" rtl="0">
              <a:lnSpc>
                <a:spcPct val="100000"/>
              </a:lnSpc>
              <a:spcBef>
                <a:spcPts val="0"/>
              </a:spcBef>
              <a:spcAft>
                <a:spcPts val="0"/>
              </a:spcAft>
              <a:buSzPts val="2600"/>
              <a:buNone/>
              <a:defRPr sz="2600"/>
            </a:lvl7pPr>
            <a:lvl8pPr lvl="7" algn="l" rtl="0">
              <a:lnSpc>
                <a:spcPct val="100000"/>
              </a:lnSpc>
              <a:spcBef>
                <a:spcPts val="0"/>
              </a:spcBef>
              <a:spcAft>
                <a:spcPts val="0"/>
              </a:spcAft>
              <a:buSzPts val="2600"/>
              <a:buNone/>
              <a:defRPr sz="2600"/>
            </a:lvl8pPr>
            <a:lvl9pPr lvl="8" algn="l" rtl="0">
              <a:lnSpc>
                <a:spcPct val="100000"/>
              </a:lnSpc>
              <a:spcBef>
                <a:spcPts val="0"/>
              </a:spcBef>
              <a:spcAft>
                <a:spcPts val="0"/>
              </a:spcAft>
              <a:buSzPts val="2600"/>
              <a:buNone/>
              <a:defRPr sz="2600"/>
            </a:lvl9pPr>
          </a:lstStyle>
          <a:p>
            <a:endParaRPr/>
          </a:p>
        </p:txBody>
      </p:sp>
      <p:pic>
        <p:nvPicPr>
          <p:cNvPr id="207" name="Google Shape;207;p40"/>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208" name="Google Shape;208;p40"/>
          <p:cNvSpPr txBox="1">
            <a:spLocks noGrp="1"/>
          </p:cNvSpPr>
          <p:nvPr>
            <p:ph type="subTitle" idx="1"/>
          </p:nvPr>
        </p:nvSpPr>
        <p:spPr>
          <a:xfrm>
            <a:off x="799043" y="313948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ussentitel 4">
  <p:cSld name="tussentitel 4">
    <p:bg>
      <p:bgPr>
        <a:solidFill>
          <a:schemeClr val="lt1"/>
        </a:solidFill>
        <a:effectLst/>
      </p:bgPr>
    </p:bg>
    <p:spTree>
      <p:nvGrpSpPr>
        <p:cNvPr id="1" name="Shape 209"/>
        <p:cNvGrpSpPr/>
        <p:nvPr/>
      </p:nvGrpSpPr>
      <p:grpSpPr>
        <a:xfrm>
          <a:off x="0" y="0"/>
          <a:ext cx="0" cy="0"/>
          <a:chOff x="0" y="0"/>
          <a:chExt cx="0" cy="0"/>
        </a:xfrm>
      </p:grpSpPr>
      <p:sp>
        <p:nvSpPr>
          <p:cNvPr id="210" name="Google Shape;210;p41"/>
          <p:cNvSpPr/>
          <p:nvPr/>
        </p:nvSpPr>
        <p:spPr>
          <a:xfrm>
            <a:off x="1" y="0"/>
            <a:ext cx="456300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1" name="Google Shape;211;p41"/>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212" name="Google Shape;212;p41"/>
          <p:cNvSpPr txBox="1">
            <a:spLocks noGrp="1"/>
          </p:cNvSpPr>
          <p:nvPr>
            <p:ph type="title"/>
          </p:nvPr>
        </p:nvSpPr>
        <p:spPr>
          <a:xfrm>
            <a:off x="4974125" y="1700201"/>
            <a:ext cx="2747400" cy="17523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rgbClr val="7DC131"/>
              </a:buClr>
              <a:buSzPts val="2300"/>
              <a:buFont typeface="Arial"/>
              <a:buNone/>
              <a:defRPr b="0" i="0" u="none" strike="noStrike" cap="none">
                <a:solidFill>
                  <a:srgbClr val="7DC131"/>
                </a:solidFill>
                <a:latin typeface="Arial"/>
                <a:ea typeface="Arial"/>
                <a:cs typeface="Arial"/>
                <a:sym typeface="Arial"/>
              </a:defRPr>
            </a:lvl1pPr>
            <a:lvl2pPr lvl="1" algn="l" rtl="0">
              <a:lnSpc>
                <a:spcPct val="100000"/>
              </a:lnSpc>
              <a:spcBef>
                <a:spcPts val="0"/>
              </a:spcBef>
              <a:spcAft>
                <a:spcPts val="0"/>
              </a:spcAft>
              <a:buClr>
                <a:srgbClr val="7DC131"/>
              </a:buClr>
              <a:buSzPts val="2600"/>
              <a:buNone/>
              <a:defRPr sz="2600">
                <a:solidFill>
                  <a:srgbClr val="7DC131"/>
                </a:solidFill>
              </a:defRPr>
            </a:lvl2pPr>
            <a:lvl3pPr lvl="2" algn="l" rtl="0">
              <a:lnSpc>
                <a:spcPct val="100000"/>
              </a:lnSpc>
              <a:spcBef>
                <a:spcPts val="0"/>
              </a:spcBef>
              <a:spcAft>
                <a:spcPts val="0"/>
              </a:spcAft>
              <a:buClr>
                <a:srgbClr val="7DC131"/>
              </a:buClr>
              <a:buSzPts val="2600"/>
              <a:buNone/>
              <a:defRPr sz="2600">
                <a:solidFill>
                  <a:srgbClr val="7DC131"/>
                </a:solidFill>
              </a:defRPr>
            </a:lvl3pPr>
            <a:lvl4pPr lvl="3" algn="l" rtl="0">
              <a:lnSpc>
                <a:spcPct val="100000"/>
              </a:lnSpc>
              <a:spcBef>
                <a:spcPts val="0"/>
              </a:spcBef>
              <a:spcAft>
                <a:spcPts val="0"/>
              </a:spcAft>
              <a:buClr>
                <a:srgbClr val="7DC131"/>
              </a:buClr>
              <a:buSzPts val="2600"/>
              <a:buNone/>
              <a:defRPr sz="2600">
                <a:solidFill>
                  <a:srgbClr val="7DC131"/>
                </a:solidFill>
              </a:defRPr>
            </a:lvl4pPr>
            <a:lvl5pPr lvl="4" algn="l" rtl="0">
              <a:lnSpc>
                <a:spcPct val="100000"/>
              </a:lnSpc>
              <a:spcBef>
                <a:spcPts val="0"/>
              </a:spcBef>
              <a:spcAft>
                <a:spcPts val="0"/>
              </a:spcAft>
              <a:buClr>
                <a:srgbClr val="7DC131"/>
              </a:buClr>
              <a:buSzPts val="2600"/>
              <a:buNone/>
              <a:defRPr sz="2600">
                <a:solidFill>
                  <a:srgbClr val="7DC131"/>
                </a:solidFill>
              </a:defRPr>
            </a:lvl5pPr>
            <a:lvl6pPr lvl="5" algn="l" rtl="0">
              <a:lnSpc>
                <a:spcPct val="100000"/>
              </a:lnSpc>
              <a:spcBef>
                <a:spcPts val="0"/>
              </a:spcBef>
              <a:spcAft>
                <a:spcPts val="0"/>
              </a:spcAft>
              <a:buClr>
                <a:srgbClr val="7DC131"/>
              </a:buClr>
              <a:buSzPts val="2600"/>
              <a:buNone/>
              <a:defRPr sz="2600">
                <a:solidFill>
                  <a:srgbClr val="7DC131"/>
                </a:solidFill>
              </a:defRPr>
            </a:lvl6pPr>
            <a:lvl7pPr lvl="6" algn="l" rtl="0">
              <a:lnSpc>
                <a:spcPct val="100000"/>
              </a:lnSpc>
              <a:spcBef>
                <a:spcPts val="0"/>
              </a:spcBef>
              <a:spcAft>
                <a:spcPts val="0"/>
              </a:spcAft>
              <a:buClr>
                <a:srgbClr val="7DC131"/>
              </a:buClr>
              <a:buSzPts val="2600"/>
              <a:buNone/>
              <a:defRPr sz="2600">
                <a:solidFill>
                  <a:srgbClr val="7DC131"/>
                </a:solidFill>
              </a:defRPr>
            </a:lvl7pPr>
            <a:lvl8pPr lvl="7" algn="l" rtl="0">
              <a:lnSpc>
                <a:spcPct val="100000"/>
              </a:lnSpc>
              <a:spcBef>
                <a:spcPts val="0"/>
              </a:spcBef>
              <a:spcAft>
                <a:spcPts val="0"/>
              </a:spcAft>
              <a:buClr>
                <a:srgbClr val="7DC131"/>
              </a:buClr>
              <a:buSzPts val="2600"/>
              <a:buNone/>
              <a:defRPr sz="2600">
                <a:solidFill>
                  <a:srgbClr val="7DC131"/>
                </a:solidFill>
              </a:defRPr>
            </a:lvl8pPr>
            <a:lvl9pPr lvl="8" algn="l" rtl="0">
              <a:lnSpc>
                <a:spcPct val="100000"/>
              </a:lnSpc>
              <a:spcBef>
                <a:spcPts val="0"/>
              </a:spcBef>
              <a:spcAft>
                <a:spcPts val="0"/>
              </a:spcAft>
              <a:buClr>
                <a:srgbClr val="7DC131"/>
              </a:buClr>
              <a:buSzPts val="2600"/>
              <a:buNone/>
              <a:defRPr sz="2600">
                <a:solidFill>
                  <a:srgbClr val="7DC131"/>
                </a:solidFill>
              </a:defRPr>
            </a:lvl9pPr>
          </a:lstStyle>
          <a:p>
            <a:endParaRPr/>
          </a:p>
        </p:txBody>
      </p:sp>
      <p:sp>
        <p:nvSpPr>
          <p:cNvPr id="213" name="Google Shape;213;p41"/>
          <p:cNvSpPr txBox="1">
            <a:spLocks noGrp="1"/>
          </p:cNvSpPr>
          <p:nvPr>
            <p:ph type="subTitle" idx="1"/>
          </p:nvPr>
        </p:nvSpPr>
        <p:spPr>
          <a:xfrm>
            <a:off x="4984776" y="313194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chemeClr val="accent4"/>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oto links tekst rechts">
  <p:cSld name="foto links tekst rechts">
    <p:bg>
      <p:bgPr>
        <a:solidFill>
          <a:schemeClr val="lt1"/>
        </a:solidFill>
        <a:effectLst/>
      </p:bgPr>
    </p:bg>
    <p:spTree>
      <p:nvGrpSpPr>
        <p:cNvPr id="1" name="Shape 214"/>
        <p:cNvGrpSpPr/>
        <p:nvPr/>
      </p:nvGrpSpPr>
      <p:grpSpPr>
        <a:xfrm>
          <a:off x="0" y="0"/>
          <a:ext cx="0" cy="0"/>
          <a:chOff x="0" y="0"/>
          <a:chExt cx="0" cy="0"/>
        </a:xfrm>
      </p:grpSpPr>
      <p:sp>
        <p:nvSpPr>
          <p:cNvPr id="215" name="Google Shape;215;p42"/>
          <p:cNvSpPr txBox="1">
            <a:spLocks noGrp="1"/>
          </p:cNvSpPr>
          <p:nvPr>
            <p:ph type="ftr" idx="11"/>
          </p:nvPr>
        </p:nvSpPr>
        <p:spPr>
          <a:xfrm>
            <a:off x="108000" y="108016"/>
            <a:ext cx="64239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216" name="Google Shape;216;p42"/>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217" name="Google Shape;217;p42"/>
          <p:cNvSpPr txBox="1">
            <a:spLocks noGrp="1"/>
          </p:cNvSpPr>
          <p:nvPr>
            <p:ph type="body" idx="1"/>
          </p:nvPr>
        </p:nvSpPr>
        <p:spPr>
          <a:xfrm>
            <a:off x="5389700" y="2033725"/>
            <a:ext cx="3291600" cy="2689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375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218" name="Google Shape;218;p42"/>
          <p:cNvSpPr txBox="1">
            <a:spLocks noGrp="1"/>
          </p:cNvSpPr>
          <p:nvPr>
            <p:ph type="subTitle" idx="2"/>
          </p:nvPr>
        </p:nvSpPr>
        <p:spPr>
          <a:xfrm>
            <a:off x="741898"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219" name="Google Shape;219;p42"/>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2"/>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eeld en quote">
  <p:cSld name="Beeld en quote">
    <p:bg>
      <p:bgPr>
        <a:solidFill>
          <a:schemeClr val="lt1"/>
        </a:solidFill>
        <a:effectLst/>
      </p:bgPr>
    </p:bg>
    <p:spTree>
      <p:nvGrpSpPr>
        <p:cNvPr id="1" name="Shape 221"/>
        <p:cNvGrpSpPr/>
        <p:nvPr/>
      </p:nvGrpSpPr>
      <p:grpSpPr>
        <a:xfrm>
          <a:off x="0" y="0"/>
          <a:ext cx="0" cy="0"/>
          <a:chOff x="0" y="0"/>
          <a:chExt cx="0" cy="0"/>
        </a:xfrm>
      </p:grpSpPr>
      <p:sp>
        <p:nvSpPr>
          <p:cNvPr id="222" name="Google Shape;222;p43"/>
          <p:cNvSpPr txBox="1">
            <a:spLocks noGrp="1"/>
          </p:cNvSpPr>
          <p:nvPr>
            <p:ph type="title"/>
          </p:nvPr>
        </p:nvSpPr>
        <p:spPr>
          <a:xfrm>
            <a:off x="2953844" y="550889"/>
            <a:ext cx="3480900" cy="4041600"/>
          </a:xfrm>
          <a:prstGeom prst="rect">
            <a:avLst/>
          </a:prstGeom>
          <a:noFill/>
          <a:ln>
            <a:noFill/>
          </a:ln>
        </p:spPr>
        <p:txBody>
          <a:bodyPr spcFirstLastPara="1" wrap="square" lIns="91425" tIns="91425" rIns="91425" bIns="91425" anchor="ctr" anchorCtr="0">
            <a:noAutofit/>
          </a:bodyPr>
          <a:lstStyle>
            <a:lvl1pPr marR="0" lvl="0" algn="ctr" rtl="0">
              <a:lnSpc>
                <a:spcPct val="70000"/>
              </a:lnSpc>
              <a:spcBef>
                <a:spcPts val="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223" name="Google Shape;223;p43"/>
          <p:cNvSpPr txBox="1">
            <a:spLocks noGrp="1"/>
          </p:cNvSpPr>
          <p:nvPr>
            <p:ph type="subTitle" idx="1"/>
          </p:nvPr>
        </p:nvSpPr>
        <p:spPr>
          <a:xfrm>
            <a:off x="741898"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224" name="Google Shape;224;p43"/>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houdsopgave oranje" type="objTx">
  <p:cSld name="OBJECT_WITH_CAPTION_TEXT">
    <p:bg>
      <p:bgPr>
        <a:solidFill>
          <a:srgbClr val="FFFFFF"/>
        </a:solidFill>
        <a:effectLst/>
      </p:bgPr>
    </p:bg>
    <p:spTree>
      <p:nvGrpSpPr>
        <p:cNvPr id="1" name="Shape 225"/>
        <p:cNvGrpSpPr/>
        <p:nvPr/>
      </p:nvGrpSpPr>
      <p:grpSpPr>
        <a:xfrm>
          <a:off x="0" y="0"/>
          <a:ext cx="0" cy="0"/>
          <a:chOff x="0" y="0"/>
          <a:chExt cx="0" cy="0"/>
        </a:xfrm>
      </p:grpSpPr>
      <p:sp>
        <p:nvSpPr>
          <p:cNvPr id="226" name="Google Shape;226;p44"/>
          <p:cNvSpPr/>
          <p:nvPr/>
        </p:nvSpPr>
        <p:spPr>
          <a:xfrm>
            <a:off x="0" y="0"/>
            <a:ext cx="3069000" cy="51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4"/>
          <p:cNvSpPr txBox="1">
            <a:spLocks noGrp="1"/>
          </p:cNvSpPr>
          <p:nvPr>
            <p:ph type="title"/>
          </p:nvPr>
        </p:nvSpPr>
        <p:spPr>
          <a:xfrm>
            <a:off x="438475" y="762950"/>
            <a:ext cx="2415300" cy="16002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rgbClr val="FFFFFF"/>
              </a:buClr>
              <a:buSzPts val="2300"/>
              <a:buFont typeface="Arial"/>
              <a:buNone/>
              <a:defRPr b="1" i="0" u="none" strike="noStrike" cap="none">
                <a:solidFill>
                  <a:srgbClr val="FFFFFF"/>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228" name="Google Shape;228;p44"/>
          <p:cNvSpPr txBox="1">
            <a:spLocks noGrp="1"/>
          </p:cNvSpPr>
          <p:nvPr>
            <p:ph type="body" idx="1"/>
          </p:nvPr>
        </p:nvSpPr>
        <p:spPr>
          <a:xfrm>
            <a:off x="3837125" y="1714100"/>
            <a:ext cx="43659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29" name="Google Shape;229;p44"/>
          <p:cNvSpPr txBox="1">
            <a:spLocks noGrp="1"/>
          </p:cNvSpPr>
          <p:nvPr>
            <p:ph type="body" idx="2"/>
          </p:nvPr>
        </p:nvSpPr>
        <p:spPr>
          <a:xfrm>
            <a:off x="158020" y="2591400"/>
            <a:ext cx="2703300" cy="20883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8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914400" marR="0" lvl="1"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1371600" marR="0" lvl="2"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1828800" marR="0" lvl="3"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2286000" marR="0" lvl="4"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2743200" marR="0" lvl="5"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3200400" marR="0" lvl="6"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3657600" marR="0" lvl="7"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4114800" marR="0" lvl="8"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endParaRPr/>
          </a:p>
        </p:txBody>
      </p:sp>
      <p:sp>
        <p:nvSpPr>
          <p:cNvPr id="230" name="Google Shape;230;p44"/>
          <p:cNvSpPr txBox="1">
            <a:spLocks noGrp="1"/>
          </p:cNvSpPr>
          <p:nvPr>
            <p:ph type="subTitle" idx="3"/>
          </p:nvPr>
        </p:nvSpPr>
        <p:spPr>
          <a:xfrm>
            <a:off x="438475" y="220704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solidFill>
                  <a:srgbClr val="FFFFFF"/>
                </a:solidFill>
              </a:defRPr>
            </a:lvl2pPr>
            <a:lvl3pPr lvl="2" algn="l" rtl="0">
              <a:lnSpc>
                <a:spcPct val="100000"/>
              </a:lnSpc>
              <a:spcBef>
                <a:spcPts val="0"/>
              </a:spcBef>
              <a:spcAft>
                <a:spcPts val="0"/>
              </a:spcAft>
              <a:buSzPts val="1500"/>
              <a:buNone/>
              <a:defRPr>
                <a:solidFill>
                  <a:srgbClr val="FFFFFF"/>
                </a:solidFill>
              </a:defRPr>
            </a:lvl3pPr>
            <a:lvl4pPr lvl="3" algn="l" rtl="0">
              <a:lnSpc>
                <a:spcPct val="100000"/>
              </a:lnSpc>
              <a:spcBef>
                <a:spcPts val="0"/>
              </a:spcBef>
              <a:spcAft>
                <a:spcPts val="0"/>
              </a:spcAft>
              <a:buSzPts val="1400"/>
              <a:buNone/>
              <a:defRPr>
                <a:solidFill>
                  <a:srgbClr val="FFFFFF"/>
                </a:solidFill>
              </a:defRPr>
            </a:lvl4pPr>
            <a:lvl5pPr lvl="4" algn="l" rtl="0">
              <a:lnSpc>
                <a:spcPct val="100000"/>
              </a:lnSpc>
              <a:spcBef>
                <a:spcPts val="0"/>
              </a:spcBef>
              <a:spcAft>
                <a:spcPts val="0"/>
              </a:spcAft>
              <a:buSzPts val="1200"/>
              <a:buNone/>
              <a:defRPr>
                <a:solidFill>
                  <a:srgbClr val="FFFFFF"/>
                </a:solidFill>
              </a:defRPr>
            </a:lvl5pPr>
            <a:lvl6pPr lvl="5" algn="l" rtl="0">
              <a:lnSpc>
                <a:spcPct val="90000"/>
              </a:lnSpc>
              <a:spcBef>
                <a:spcPts val="0"/>
              </a:spcBef>
              <a:spcAft>
                <a:spcPts val="0"/>
              </a:spcAft>
              <a:buSzPts val="1000"/>
              <a:buNone/>
              <a:defRPr>
                <a:solidFill>
                  <a:srgbClr val="FFFFFF"/>
                </a:solidFill>
              </a:defRPr>
            </a:lvl6pPr>
            <a:lvl7pPr lvl="6" algn="l" rtl="0">
              <a:lnSpc>
                <a:spcPct val="90000"/>
              </a:lnSpc>
              <a:spcBef>
                <a:spcPts val="0"/>
              </a:spcBef>
              <a:spcAft>
                <a:spcPts val="0"/>
              </a:spcAft>
              <a:buSzPts val="1000"/>
              <a:buNone/>
              <a:defRPr>
                <a:solidFill>
                  <a:srgbClr val="FFFFFF"/>
                </a:solidFill>
              </a:defRPr>
            </a:lvl7pPr>
            <a:lvl8pPr lvl="7" algn="l" rtl="0">
              <a:lnSpc>
                <a:spcPct val="90000"/>
              </a:lnSpc>
              <a:spcBef>
                <a:spcPts val="0"/>
              </a:spcBef>
              <a:spcAft>
                <a:spcPts val="0"/>
              </a:spcAft>
              <a:buSzPts val="1000"/>
              <a:buNone/>
              <a:defRPr>
                <a:solidFill>
                  <a:srgbClr val="FFFFFF"/>
                </a:solidFill>
              </a:defRPr>
            </a:lvl8pPr>
            <a:lvl9pPr lvl="8" algn="l" rtl="0">
              <a:lnSpc>
                <a:spcPct val="90000"/>
              </a:lnSpc>
              <a:spcBef>
                <a:spcPts val="0"/>
              </a:spcBef>
              <a:spcAft>
                <a:spcPts val="0"/>
              </a:spcAft>
              <a:buSzPts val="1000"/>
              <a:buNone/>
              <a:defRPr>
                <a:solidFill>
                  <a:srgbClr val="FFFFFF"/>
                </a:solidFill>
              </a:defRPr>
            </a:lvl9pPr>
          </a:lstStyle>
          <a:p>
            <a:endParaRPr/>
          </a:p>
        </p:txBody>
      </p:sp>
      <p:sp>
        <p:nvSpPr>
          <p:cNvPr id="231" name="Google Shape;231;p44"/>
          <p:cNvSpPr txBox="1">
            <a:spLocks noGrp="1"/>
          </p:cNvSpPr>
          <p:nvPr>
            <p:ph type="subTitle" idx="4"/>
          </p:nvPr>
        </p:nvSpPr>
        <p:spPr>
          <a:xfrm>
            <a:off x="3758200" y="1327275"/>
            <a:ext cx="2492700" cy="4989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700"/>
              <a:buNone/>
              <a:defRPr sz="1400" b="1"/>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232" name="Google Shape;232;p44"/>
          <p:cNvSpPr txBox="1">
            <a:spLocks noGrp="1"/>
          </p:cNvSpPr>
          <p:nvPr>
            <p:ph type="subTitle" idx="5"/>
          </p:nvPr>
        </p:nvSpPr>
        <p:spPr>
          <a:xfrm>
            <a:off x="3758200" y="2475525"/>
            <a:ext cx="2492700" cy="4989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700"/>
              <a:buNone/>
              <a:defRPr sz="1400" b="1"/>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233" name="Google Shape;233;p44"/>
          <p:cNvSpPr txBox="1">
            <a:spLocks noGrp="1"/>
          </p:cNvSpPr>
          <p:nvPr>
            <p:ph type="body" idx="6"/>
          </p:nvPr>
        </p:nvSpPr>
        <p:spPr>
          <a:xfrm>
            <a:off x="3837125" y="2869250"/>
            <a:ext cx="43953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pic>
        <p:nvPicPr>
          <p:cNvPr id="234" name="Google Shape;234;p44"/>
          <p:cNvPicPr preferRelativeResize="0"/>
          <p:nvPr/>
        </p:nvPicPr>
        <p:blipFill rotWithShape="1">
          <a:blip r:embed="rId2">
            <a:alphaModFix/>
          </a:blip>
          <a:srcRect l="10766" r="25371"/>
          <a:stretch/>
        </p:blipFill>
        <p:spPr>
          <a:xfrm rot="5400000">
            <a:off x="466144" y="2493606"/>
            <a:ext cx="5153763" cy="173400"/>
          </a:xfrm>
          <a:prstGeom prst="rect">
            <a:avLst/>
          </a:prstGeom>
          <a:noFill/>
          <a:ln>
            <a:noFill/>
          </a:ln>
        </p:spPr>
      </p:pic>
      <p:sp>
        <p:nvSpPr>
          <p:cNvPr id="235" name="Google Shape;235;p44"/>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pic>
        <p:nvPicPr>
          <p:cNvPr id="236" name="Google Shape;236;p44"/>
          <p:cNvPicPr preferRelativeResize="0"/>
          <p:nvPr/>
        </p:nvPicPr>
        <p:blipFill rotWithShape="1">
          <a:blip r:embed="rId3">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houdsopgave groen">
  <p:cSld name="OBJECT_WITH_CAPTION_TEXT_1">
    <p:bg>
      <p:bgPr>
        <a:solidFill>
          <a:srgbClr val="FFFFFF"/>
        </a:solidFill>
        <a:effectLst/>
      </p:bgPr>
    </p:bg>
    <p:spTree>
      <p:nvGrpSpPr>
        <p:cNvPr id="1" name="Shape 237"/>
        <p:cNvGrpSpPr/>
        <p:nvPr/>
      </p:nvGrpSpPr>
      <p:grpSpPr>
        <a:xfrm>
          <a:off x="0" y="0"/>
          <a:ext cx="0" cy="0"/>
          <a:chOff x="0" y="0"/>
          <a:chExt cx="0" cy="0"/>
        </a:xfrm>
      </p:grpSpPr>
      <p:sp>
        <p:nvSpPr>
          <p:cNvPr id="238" name="Google Shape;238;p45"/>
          <p:cNvSpPr/>
          <p:nvPr/>
        </p:nvSpPr>
        <p:spPr>
          <a:xfrm>
            <a:off x="0" y="0"/>
            <a:ext cx="3069000" cy="5153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5"/>
          <p:cNvSpPr txBox="1">
            <a:spLocks noGrp="1"/>
          </p:cNvSpPr>
          <p:nvPr>
            <p:ph type="title"/>
          </p:nvPr>
        </p:nvSpPr>
        <p:spPr>
          <a:xfrm>
            <a:off x="438475" y="762950"/>
            <a:ext cx="2415300" cy="16002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rgbClr val="FFFFFF"/>
              </a:buClr>
              <a:buSzPts val="2300"/>
              <a:buFont typeface="Arial"/>
              <a:buNone/>
              <a:defRPr b="1" i="0" u="none" strike="noStrike" cap="none">
                <a:solidFill>
                  <a:srgbClr val="FFFFFF"/>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240" name="Google Shape;240;p45"/>
          <p:cNvSpPr txBox="1">
            <a:spLocks noGrp="1"/>
          </p:cNvSpPr>
          <p:nvPr>
            <p:ph type="body" idx="1"/>
          </p:nvPr>
        </p:nvSpPr>
        <p:spPr>
          <a:xfrm>
            <a:off x="158021" y="2591400"/>
            <a:ext cx="2661900" cy="20883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8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914400" marR="0" lvl="1"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1371600" marR="0" lvl="2"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1828800" marR="0" lvl="3"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2286000" marR="0" lvl="4"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2743200" marR="0" lvl="5"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3200400" marR="0" lvl="6"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3657600" marR="0" lvl="7"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4114800" marR="0" lvl="8"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endParaRPr/>
          </a:p>
        </p:txBody>
      </p:sp>
      <p:pic>
        <p:nvPicPr>
          <p:cNvPr id="241" name="Google Shape;241;p45"/>
          <p:cNvPicPr preferRelativeResize="0"/>
          <p:nvPr/>
        </p:nvPicPr>
        <p:blipFill rotWithShape="1">
          <a:blip r:embed="rId2">
            <a:alphaModFix/>
          </a:blip>
          <a:srcRect l="10766" r="25371"/>
          <a:stretch/>
        </p:blipFill>
        <p:spPr>
          <a:xfrm rot="5400000">
            <a:off x="466144" y="2493606"/>
            <a:ext cx="5153763" cy="173400"/>
          </a:xfrm>
          <a:prstGeom prst="rect">
            <a:avLst/>
          </a:prstGeom>
          <a:noFill/>
          <a:ln>
            <a:noFill/>
          </a:ln>
        </p:spPr>
      </p:pic>
      <p:sp>
        <p:nvSpPr>
          <p:cNvPr id="242" name="Google Shape;242;p45"/>
          <p:cNvSpPr txBox="1">
            <a:spLocks noGrp="1"/>
          </p:cNvSpPr>
          <p:nvPr>
            <p:ph type="body" idx="2"/>
          </p:nvPr>
        </p:nvSpPr>
        <p:spPr>
          <a:xfrm>
            <a:off x="3837125" y="1714100"/>
            <a:ext cx="43659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43" name="Google Shape;243;p45"/>
          <p:cNvSpPr txBox="1">
            <a:spLocks noGrp="1"/>
          </p:cNvSpPr>
          <p:nvPr>
            <p:ph type="subTitle" idx="3"/>
          </p:nvPr>
        </p:nvSpPr>
        <p:spPr>
          <a:xfrm>
            <a:off x="3758200" y="1327275"/>
            <a:ext cx="2492700" cy="4989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700"/>
              <a:buNone/>
              <a:defRPr sz="1400" b="1">
                <a:solidFill>
                  <a:schemeClr val="accent4"/>
                </a:solidFill>
              </a:defRPr>
            </a:lvl1pPr>
            <a:lvl2pPr lvl="1" algn="l" rtl="0">
              <a:lnSpc>
                <a:spcPct val="100000"/>
              </a:lnSpc>
              <a:spcBef>
                <a:spcPts val="0"/>
              </a:spcBef>
              <a:spcAft>
                <a:spcPts val="0"/>
              </a:spcAft>
              <a:buSzPts val="1700"/>
              <a:buNone/>
              <a:defRPr>
                <a:solidFill>
                  <a:schemeClr val="accent4"/>
                </a:solidFill>
              </a:defRPr>
            </a:lvl2pPr>
            <a:lvl3pPr lvl="2" algn="l" rtl="0">
              <a:lnSpc>
                <a:spcPct val="100000"/>
              </a:lnSpc>
              <a:spcBef>
                <a:spcPts val="0"/>
              </a:spcBef>
              <a:spcAft>
                <a:spcPts val="0"/>
              </a:spcAft>
              <a:buSzPts val="1500"/>
              <a:buNone/>
              <a:defRPr>
                <a:solidFill>
                  <a:schemeClr val="accent4"/>
                </a:solidFill>
              </a:defRPr>
            </a:lvl3pPr>
            <a:lvl4pPr lvl="3" algn="l" rtl="0">
              <a:lnSpc>
                <a:spcPct val="100000"/>
              </a:lnSpc>
              <a:spcBef>
                <a:spcPts val="0"/>
              </a:spcBef>
              <a:spcAft>
                <a:spcPts val="0"/>
              </a:spcAft>
              <a:buSzPts val="1400"/>
              <a:buNone/>
              <a:defRPr>
                <a:solidFill>
                  <a:schemeClr val="accent4"/>
                </a:solidFill>
              </a:defRPr>
            </a:lvl4pPr>
            <a:lvl5pPr lvl="4" algn="l" rtl="0">
              <a:lnSpc>
                <a:spcPct val="100000"/>
              </a:lnSpc>
              <a:spcBef>
                <a:spcPts val="0"/>
              </a:spcBef>
              <a:spcAft>
                <a:spcPts val="0"/>
              </a:spcAft>
              <a:buSzPts val="1200"/>
              <a:buNone/>
              <a:defRPr>
                <a:solidFill>
                  <a:schemeClr val="accent4"/>
                </a:solidFill>
              </a:defRPr>
            </a:lvl5pPr>
            <a:lvl6pPr lvl="5" algn="l" rtl="0">
              <a:lnSpc>
                <a:spcPct val="90000"/>
              </a:lnSpc>
              <a:spcBef>
                <a:spcPts val="0"/>
              </a:spcBef>
              <a:spcAft>
                <a:spcPts val="0"/>
              </a:spcAft>
              <a:buSzPts val="1000"/>
              <a:buNone/>
              <a:defRPr>
                <a:solidFill>
                  <a:schemeClr val="accent4"/>
                </a:solidFill>
              </a:defRPr>
            </a:lvl6pPr>
            <a:lvl7pPr lvl="6" algn="l" rtl="0">
              <a:lnSpc>
                <a:spcPct val="90000"/>
              </a:lnSpc>
              <a:spcBef>
                <a:spcPts val="0"/>
              </a:spcBef>
              <a:spcAft>
                <a:spcPts val="0"/>
              </a:spcAft>
              <a:buSzPts val="1000"/>
              <a:buNone/>
              <a:defRPr>
                <a:solidFill>
                  <a:schemeClr val="accent4"/>
                </a:solidFill>
              </a:defRPr>
            </a:lvl7pPr>
            <a:lvl8pPr lvl="7" algn="l" rtl="0">
              <a:lnSpc>
                <a:spcPct val="90000"/>
              </a:lnSpc>
              <a:spcBef>
                <a:spcPts val="0"/>
              </a:spcBef>
              <a:spcAft>
                <a:spcPts val="0"/>
              </a:spcAft>
              <a:buSzPts val="1000"/>
              <a:buNone/>
              <a:defRPr>
                <a:solidFill>
                  <a:schemeClr val="accent4"/>
                </a:solidFill>
              </a:defRPr>
            </a:lvl8pPr>
            <a:lvl9pPr lvl="8" algn="l" rtl="0">
              <a:lnSpc>
                <a:spcPct val="90000"/>
              </a:lnSpc>
              <a:spcBef>
                <a:spcPts val="0"/>
              </a:spcBef>
              <a:spcAft>
                <a:spcPts val="0"/>
              </a:spcAft>
              <a:buSzPts val="1000"/>
              <a:buNone/>
              <a:defRPr>
                <a:solidFill>
                  <a:schemeClr val="accent4"/>
                </a:solidFill>
              </a:defRPr>
            </a:lvl9pPr>
          </a:lstStyle>
          <a:p>
            <a:endParaRPr/>
          </a:p>
        </p:txBody>
      </p:sp>
      <p:sp>
        <p:nvSpPr>
          <p:cNvPr id="244" name="Google Shape;244;p45"/>
          <p:cNvSpPr txBox="1">
            <a:spLocks noGrp="1"/>
          </p:cNvSpPr>
          <p:nvPr>
            <p:ph type="subTitle" idx="4"/>
          </p:nvPr>
        </p:nvSpPr>
        <p:spPr>
          <a:xfrm>
            <a:off x="3758200" y="2475525"/>
            <a:ext cx="2492700" cy="4989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700"/>
              <a:buNone/>
              <a:defRPr sz="1400" b="1">
                <a:solidFill>
                  <a:schemeClr val="accent4"/>
                </a:solidFill>
              </a:defRPr>
            </a:lvl1pPr>
            <a:lvl2pPr lvl="1" algn="l" rtl="0">
              <a:lnSpc>
                <a:spcPct val="100000"/>
              </a:lnSpc>
              <a:spcBef>
                <a:spcPts val="0"/>
              </a:spcBef>
              <a:spcAft>
                <a:spcPts val="0"/>
              </a:spcAft>
              <a:buSzPts val="1700"/>
              <a:buNone/>
              <a:defRPr>
                <a:solidFill>
                  <a:schemeClr val="accent4"/>
                </a:solidFill>
              </a:defRPr>
            </a:lvl2pPr>
            <a:lvl3pPr lvl="2" algn="l" rtl="0">
              <a:lnSpc>
                <a:spcPct val="100000"/>
              </a:lnSpc>
              <a:spcBef>
                <a:spcPts val="0"/>
              </a:spcBef>
              <a:spcAft>
                <a:spcPts val="0"/>
              </a:spcAft>
              <a:buSzPts val="1500"/>
              <a:buNone/>
              <a:defRPr>
                <a:solidFill>
                  <a:schemeClr val="accent4"/>
                </a:solidFill>
              </a:defRPr>
            </a:lvl3pPr>
            <a:lvl4pPr lvl="3" algn="l" rtl="0">
              <a:lnSpc>
                <a:spcPct val="100000"/>
              </a:lnSpc>
              <a:spcBef>
                <a:spcPts val="0"/>
              </a:spcBef>
              <a:spcAft>
                <a:spcPts val="0"/>
              </a:spcAft>
              <a:buSzPts val="1400"/>
              <a:buNone/>
              <a:defRPr>
                <a:solidFill>
                  <a:schemeClr val="accent4"/>
                </a:solidFill>
              </a:defRPr>
            </a:lvl4pPr>
            <a:lvl5pPr lvl="4" algn="l" rtl="0">
              <a:lnSpc>
                <a:spcPct val="100000"/>
              </a:lnSpc>
              <a:spcBef>
                <a:spcPts val="0"/>
              </a:spcBef>
              <a:spcAft>
                <a:spcPts val="0"/>
              </a:spcAft>
              <a:buSzPts val="1200"/>
              <a:buNone/>
              <a:defRPr>
                <a:solidFill>
                  <a:schemeClr val="accent4"/>
                </a:solidFill>
              </a:defRPr>
            </a:lvl5pPr>
            <a:lvl6pPr lvl="5" algn="l" rtl="0">
              <a:lnSpc>
                <a:spcPct val="90000"/>
              </a:lnSpc>
              <a:spcBef>
                <a:spcPts val="0"/>
              </a:spcBef>
              <a:spcAft>
                <a:spcPts val="0"/>
              </a:spcAft>
              <a:buSzPts val="1000"/>
              <a:buNone/>
              <a:defRPr>
                <a:solidFill>
                  <a:schemeClr val="accent4"/>
                </a:solidFill>
              </a:defRPr>
            </a:lvl6pPr>
            <a:lvl7pPr lvl="6" algn="l" rtl="0">
              <a:lnSpc>
                <a:spcPct val="90000"/>
              </a:lnSpc>
              <a:spcBef>
                <a:spcPts val="0"/>
              </a:spcBef>
              <a:spcAft>
                <a:spcPts val="0"/>
              </a:spcAft>
              <a:buSzPts val="1000"/>
              <a:buNone/>
              <a:defRPr>
                <a:solidFill>
                  <a:schemeClr val="accent4"/>
                </a:solidFill>
              </a:defRPr>
            </a:lvl7pPr>
            <a:lvl8pPr lvl="7" algn="l" rtl="0">
              <a:lnSpc>
                <a:spcPct val="90000"/>
              </a:lnSpc>
              <a:spcBef>
                <a:spcPts val="0"/>
              </a:spcBef>
              <a:spcAft>
                <a:spcPts val="0"/>
              </a:spcAft>
              <a:buSzPts val="1000"/>
              <a:buNone/>
              <a:defRPr>
                <a:solidFill>
                  <a:schemeClr val="accent4"/>
                </a:solidFill>
              </a:defRPr>
            </a:lvl8pPr>
            <a:lvl9pPr lvl="8" algn="l" rtl="0">
              <a:lnSpc>
                <a:spcPct val="90000"/>
              </a:lnSpc>
              <a:spcBef>
                <a:spcPts val="0"/>
              </a:spcBef>
              <a:spcAft>
                <a:spcPts val="0"/>
              </a:spcAft>
              <a:buSzPts val="1000"/>
              <a:buNone/>
              <a:defRPr>
                <a:solidFill>
                  <a:schemeClr val="accent4"/>
                </a:solidFill>
              </a:defRPr>
            </a:lvl9pPr>
          </a:lstStyle>
          <a:p>
            <a:endParaRPr/>
          </a:p>
        </p:txBody>
      </p:sp>
      <p:sp>
        <p:nvSpPr>
          <p:cNvPr id="245" name="Google Shape;245;p45"/>
          <p:cNvSpPr txBox="1">
            <a:spLocks noGrp="1"/>
          </p:cNvSpPr>
          <p:nvPr>
            <p:ph type="body" idx="5"/>
          </p:nvPr>
        </p:nvSpPr>
        <p:spPr>
          <a:xfrm>
            <a:off x="3837125" y="2869250"/>
            <a:ext cx="43953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46" name="Google Shape;246;p45"/>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247" name="Google Shape;247;p45"/>
          <p:cNvSpPr txBox="1">
            <a:spLocks noGrp="1"/>
          </p:cNvSpPr>
          <p:nvPr>
            <p:ph type="subTitle" idx="6"/>
          </p:nvPr>
        </p:nvSpPr>
        <p:spPr>
          <a:xfrm>
            <a:off x="438475" y="220704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solidFill>
                  <a:srgbClr val="FFFFFF"/>
                </a:solidFill>
              </a:defRPr>
            </a:lvl2pPr>
            <a:lvl3pPr lvl="2" algn="l" rtl="0">
              <a:lnSpc>
                <a:spcPct val="100000"/>
              </a:lnSpc>
              <a:spcBef>
                <a:spcPts val="0"/>
              </a:spcBef>
              <a:spcAft>
                <a:spcPts val="0"/>
              </a:spcAft>
              <a:buSzPts val="1500"/>
              <a:buNone/>
              <a:defRPr>
                <a:solidFill>
                  <a:srgbClr val="FFFFFF"/>
                </a:solidFill>
              </a:defRPr>
            </a:lvl3pPr>
            <a:lvl4pPr lvl="3" algn="l" rtl="0">
              <a:lnSpc>
                <a:spcPct val="100000"/>
              </a:lnSpc>
              <a:spcBef>
                <a:spcPts val="0"/>
              </a:spcBef>
              <a:spcAft>
                <a:spcPts val="0"/>
              </a:spcAft>
              <a:buSzPts val="1400"/>
              <a:buNone/>
              <a:defRPr>
                <a:solidFill>
                  <a:srgbClr val="FFFFFF"/>
                </a:solidFill>
              </a:defRPr>
            </a:lvl4pPr>
            <a:lvl5pPr lvl="4" algn="l" rtl="0">
              <a:lnSpc>
                <a:spcPct val="100000"/>
              </a:lnSpc>
              <a:spcBef>
                <a:spcPts val="0"/>
              </a:spcBef>
              <a:spcAft>
                <a:spcPts val="0"/>
              </a:spcAft>
              <a:buSzPts val="1200"/>
              <a:buNone/>
              <a:defRPr>
                <a:solidFill>
                  <a:srgbClr val="FFFFFF"/>
                </a:solidFill>
              </a:defRPr>
            </a:lvl5pPr>
            <a:lvl6pPr lvl="5" algn="l" rtl="0">
              <a:lnSpc>
                <a:spcPct val="90000"/>
              </a:lnSpc>
              <a:spcBef>
                <a:spcPts val="0"/>
              </a:spcBef>
              <a:spcAft>
                <a:spcPts val="0"/>
              </a:spcAft>
              <a:buSzPts val="1000"/>
              <a:buNone/>
              <a:defRPr>
                <a:solidFill>
                  <a:srgbClr val="FFFFFF"/>
                </a:solidFill>
              </a:defRPr>
            </a:lvl6pPr>
            <a:lvl7pPr lvl="6" algn="l" rtl="0">
              <a:lnSpc>
                <a:spcPct val="90000"/>
              </a:lnSpc>
              <a:spcBef>
                <a:spcPts val="0"/>
              </a:spcBef>
              <a:spcAft>
                <a:spcPts val="0"/>
              </a:spcAft>
              <a:buSzPts val="1000"/>
              <a:buNone/>
              <a:defRPr>
                <a:solidFill>
                  <a:srgbClr val="FFFFFF"/>
                </a:solidFill>
              </a:defRPr>
            </a:lvl7pPr>
            <a:lvl8pPr lvl="7" algn="l" rtl="0">
              <a:lnSpc>
                <a:spcPct val="90000"/>
              </a:lnSpc>
              <a:spcBef>
                <a:spcPts val="0"/>
              </a:spcBef>
              <a:spcAft>
                <a:spcPts val="0"/>
              </a:spcAft>
              <a:buSzPts val="1000"/>
              <a:buNone/>
              <a:defRPr>
                <a:solidFill>
                  <a:srgbClr val="FFFFFF"/>
                </a:solidFill>
              </a:defRPr>
            </a:lvl8pPr>
            <a:lvl9pPr lvl="8" algn="l" rtl="0">
              <a:lnSpc>
                <a:spcPct val="90000"/>
              </a:lnSpc>
              <a:spcBef>
                <a:spcPts val="0"/>
              </a:spcBef>
              <a:spcAft>
                <a:spcPts val="0"/>
              </a:spcAft>
              <a:buSzPts val="1000"/>
              <a:buNone/>
              <a:defRPr>
                <a:solidFill>
                  <a:srgbClr val="FFFFFF"/>
                </a:solidFill>
              </a:defRPr>
            </a:lvl9pPr>
          </a:lstStyle>
          <a:p>
            <a:endParaRPr/>
          </a:p>
        </p:txBody>
      </p:sp>
      <p:pic>
        <p:nvPicPr>
          <p:cNvPr id="248" name="Google Shape;248;p45"/>
          <p:cNvPicPr preferRelativeResize="0"/>
          <p:nvPr/>
        </p:nvPicPr>
        <p:blipFill rotWithShape="1">
          <a:blip r:embed="rId3">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el en object 1" type="obj">
  <p:cSld name="OBJECT">
    <p:spTree>
      <p:nvGrpSpPr>
        <p:cNvPr id="1" name="Shape 249"/>
        <p:cNvGrpSpPr/>
        <p:nvPr/>
      </p:nvGrpSpPr>
      <p:grpSpPr>
        <a:xfrm>
          <a:off x="0" y="0"/>
          <a:ext cx="0" cy="0"/>
          <a:chOff x="0" y="0"/>
          <a:chExt cx="0" cy="0"/>
        </a:xfrm>
      </p:grpSpPr>
      <p:sp>
        <p:nvSpPr>
          <p:cNvPr id="250" name="Google Shape;250;p46"/>
          <p:cNvSpPr txBox="1">
            <a:spLocks noGrp="1"/>
          </p:cNvSpPr>
          <p:nvPr>
            <p:ph type="title"/>
          </p:nvPr>
        </p:nvSpPr>
        <p:spPr>
          <a:xfrm>
            <a:off x="900113" y="847725"/>
            <a:ext cx="5791200" cy="465600"/>
          </a:xfrm>
          <a:prstGeom prst="rect">
            <a:avLst/>
          </a:prstGeom>
          <a:noFill/>
          <a:ln>
            <a:noFill/>
          </a:ln>
        </p:spPr>
        <p:txBody>
          <a:bodyPr spcFirstLastPara="1" wrap="square" lIns="91425" tIns="45700" rIns="91425" bIns="45700"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51" name="Google Shape;251;p46"/>
          <p:cNvSpPr txBox="1">
            <a:spLocks noGrp="1"/>
          </p:cNvSpPr>
          <p:nvPr>
            <p:ph type="body" idx="1"/>
          </p:nvPr>
        </p:nvSpPr>
        <p:spPr>
          <a:xfrm>
            <a:off x="900113" y="1437085"/>
            <a:ext cx="7674000" cy="3187500"/>
          </a:xfrm>
          <a:prstGeom prst="rect">
            <a:avLst/>
          </a:prstGeom>
          <a:noFill/>
          <a:ln>
            <a:noFill/>
          </a:ln>
        </p:spPr>
        <p:txBody>
          <a:bodyPr spcFirstLastPara="1" wrap="square" lIns="91425" tIns="45700" rIns="91425" bIns="45700"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a:solidFill>
                  <a:schemeClr val="dk1"/>
                </a:solidFill>
                <a:latin typeface="Arial"/>
                <a:ea typeface="Arial"/>
                <a:cs typeface="Arial"/>
                <a:sym typeface="Arial"/>
              </a:defRPr>
            </a:lvl1pPr>
            <a:lvl2pPr marL="914400" marR="0" lvl="1" indent="-326390" algn="l" rtl="0">
              <a:lnSpc>
                <a:spcPct val="90000"/>
              </a:lnSpc>
              <a:spcBef>
                <a:spcPts val="300"/>
              </a:spcBef>
              <a:spcAft>
                <a:spcPts val="0"/>
              </a:spcAft>
              <a:buClr>
                <a:srgbClr val="7F7F7F"/>
              </a:buClr>
              <a:buSzPts val="1540"/>
              <a:buFont typeface="Arial"/>
              <a:buChar char="•"/>
              <a:defRPr sz="2200" b="0" i="0" u="none" strike="noStrike" cap="none">
                <a:solidFill>
                  <a:srgbClr val="7F7F7F"/>
                </a:solidFill>
                <a:latin typeface="Arial"/>
                <a:ea typeface="Arial"/>
                <a:cs typeface="Arial"/>
                <a:sym typeface="Arial"/>
              </a:defRPr>
            </a:lvl2pPr>
            <a:lvl3pPr marL="1371600" marR="0" lvl="2"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2" name="Google Shape;252;p46"/>
          <p:cNvSpPr txBox="1">
            <a:spLocks noGrp="1"/>
          </p:cNvSpPr>
          <p:nvPr>
            <p:ph type="dt" idx="10"/>
          </p:nvPr>
        </p:nvSpPr>
        <p:spPr>
          <a:xfrm>
            <a:off x="838200" y="4767263"/>
            <a:ext cx="2133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3" name="Google Shape;253;p4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4" name="Google Shape;254;p4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el en object 1 1">
  <p:cSld name="Titel en object_1">
    <p:spTree>
      <p:nvGrpSpPr>
        <p:cNvPr id="1" name="Shape 255"/>
        <p:cNvGrpSpPr/>
        <p:nvPr/>
      </p:nvGrpSpPr>
      <p:grpSpPr>
        <a:xfrm>
          <a:off x="0" y="0"/>
          <a:ext cx="0" cy="0"/>
          <a:chOff x="0" y="0"/>
          <a:chExt cx="0" cy="0"/>
        </a:xfrm>
      </p:grpSpPr>
      <p:sp>
        <p:nvSpPr>
          <p:cNvPr id="256" name="Google Shape;256;p47"/>
          <p:cNvSpPr txBox="1">
            <a:spLocks noGrp="1"/>
          </p:cNvSpPr>
          <p:nvPr>
            <p:ph type="title"/>
          </p:nvPr>
        </p:nvSpPr>
        <p:spPr>
          <a:xfrm>
            <a:off x="774700" y="205978"/>
            <a:ext cx="7912200" cy="857400"/>
          </a:xfrm>
          <a:prstGeom prst="rect">
            <a:avLst/>
          </a:prstGeom>
          <a:noFill/>
          <a:ln>
            <a:noFill/>
          </a:ln>
        </p:spPr>
        <p:txBody>
          <a:bodyPr spcFirstLastPara="1" wrap="square" lIns="91425" tIns="91425" rIns="91425" bIns="91425" anchor="t" anchorCtr="0">
            <a:noAutofit/>
          </a:bodyPr>
          <a:lstStyle>
            <a:lvl1pPr lvl="0" algn="l" rtl="0">
              <a:lnSpc>
                <a:spcPct val="70000"/>
              </a:lnSpc>
              <a:spcBef>
                <a:spcPts val="0"/>
              </a:spcBef>
              <a:spcAft>
                <a:spcPts val="0"/>
              </a:spcAft>
              <a:buSzPts val="2300"/>
              <a:buNone/>
              <a:defRPr sz="3200" b="1" i="0">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7" name="Google Shape;257;p47"/>
          <p:cNvSpPr txBox="1">
            <a:spLocks noGrp="1"/>
          </p:cNvSpPr>
          <p:nvPr>
            <p:ph type="body" idx="1"/>
          </p:nvPr>
        </p:nvSpPr>
        <p:spPr>
          <a:xfrm>
            <a:off x="774700" y="1200151"/>
            <a:ext cx="8039100" cy="3152700"/>
          </a:xfrm>
          <a:prstGeom prst="rect">
            <a:avLst/>
          </a:prstGeom>
          <a:noFill/>
          <a:ln>
            <a:noFill/>
          </a:ln>
        </p:spPr>
        <p:txBody>
          <a:bodyPr spcFirstLastPara="1" wrap="square" lIns="68575" tIns="68575" rIns="68575" bIns="68575" anchor="t" anchorCtr="0">
            <a:noAutofit/>
          </a:bodyPr>
          <a:lstStyle>
            <a:lvl1pPr marL="457200" lvl="0" indent="-336550" algn="l" rtl="0">
              <a:lnSpc>
                <a:spcPct val="100000"/>
              </a:lnSpc>
              <a:spcBef>
                <a:spcPts val="800"/>
              </a:spcBef>
              <a:spcAft>
                <a:spcPts val="0"/>
              </a:spcAft>
              <a:buSzPts val="1700"/>
              <a:buChar char="•"/>
              <a:defRPr sz="2000">
                <a:latin typeface="Calibri"/>
                <a:ea typeface="Calibri"/>
                <a:cs typeface="Calibri"/>
                <a:sym typeface="Calibri"/>
              </a:defRPr>
            </a:lvl1pPr>
            <a:lvl2pPr marL="914400" lvl="1" indent="-336550" algn="l" rtl="0">
              <a:lnSpc>
                <a:spcPct val="100000"/>
              </a:lnSpc>
              <a:spcBef>
                <a:spcPts val="400"/>
              </a:spcBef>
              <a:spcAft>
                <a:spcPts val="0"/>
              </a:spcAft>
              <a:buSzPts val="1700"/>
              <a:buFont typeface="Arial"/>
              <a:buChar char="•"/>
              <a:defRPr sz="1800">
                <a:latin typeface="Calibri"/>
                <a:ea typeface="Calibri"/>
                <a:cs typeface="Calibri"/>
                <a:sym typeface="Calibri"/>
              </a:defRPr>
            </a:lvl2pPr>
            <a:lvl3pPr marL="1371600" lvl="2" indent="-323850" algn="l" rtl="0">
              <a:lnSpc>
                <a:spcPct val="100000"/>
              </a:lnSpc>
              <a:spcBef>
                <a:spcPts val="400"/>
              </a:spcBef>
              <a:spcAft>
                <a:spcPts val="0"/>
              </a:spcAft>
              <a:buSzPts val="1500"/>
              <a:buChar char="•"/>
              <a:defRPr sz="1600">
                <a:latin typeface="Calibri"/>
                <a:ea typeface="Calibri"/>
                <a:cs typeface="Calibri"/>
                <a:sym typeface="Calibri"/>
              </a:defRPr>
            </a:lvl3pPr>
            <a:lvl4pPr marL="1828800" lvl="3" indent="-317500" algn="l" rtl="0">
              <a:lnSpc>
                <a:spcPct val="100000"/>
              </a:lnSpc>
              <a:spcBef>
                <a:spcPts val="400"/>
              </a:spcBef>
              <a:spcAft>
                <a:spcPts val="0"/>
              </a:spcAft>
              <a:buSzPts val="1400"/>
              <a:buChar char="•"/>
              <a:defRPr/>
            </a:lvl4pPr>
            <a:lvl5pPr marL="2286000" lvl="4" indent="-304800" algn="l" rtl="0">
              <a:lnSpc>
                <a:spcPct val="100000"/>
              </a:lnSpc>
              <a:spcBef>
                <a:spcPts val="400"/>
              </a:spcBef>
              <a:spcAft>
                <a:spcPts val="0"/>
              </a:spcAft>
              <a:buSzPts val="1200"/>
              <a:buChar char="•"/>
              <a:defRPr/>
            </a:lvl5pPr>
            <a:lvl6pPr marL="2743200" lvl="5" indent="-292100" algn="l" rtl="0">
              <a:lnSpc>
                <a:spcPct val="90000"/>
              </a:lnSpc>
              <a:spcBef>
                <a:spcPts val="400"/>
              </a:spcBef>
              <a:spcAft>
                <a:spcPts val="0"/>
              </a:spcAft>
              <a:buSzPts val="1000"/>
              <a:buChar char="•"/>
              <a:defRPr sz="2000">
                <a:solidFill>
                  <a:schemeClr val="dk1"/>
                </a:solidFill>
                <a:latin typeface="Calibri"/>
                <a:ea typeface="Calibri"/>
                <a:cs typeface="Calibri"/>
                <a:sym typeface="Calibri"/>
              </a:defRPr>
            </a:lvl6pPr>
            <a:lvl7pPr marL="3200400" lvl="6" indent="-292100" algn="l" rtl="0">
              <a:lnSpc>
                <a:spcPct val="90000"/>
              </a:lnSpc>
              <a:spcBef>
                <a:spcPts val="400"/>
              </a:spcBef>
              <a:spcAft>
                <a:spcPts val="0"/>
              </a:spcAft>
              <a:buSzPts val="1000"/>
              <a:buChar char="•"/>
              <a:defRPr sz="2000">
                <a:solidFill>
                  <a:schemeClr val="dk1"/>
                </a:solidFill>
                <a:latin typeface="Calibri"/>
                <a:ea typeface="Calibri"/>
                <a:cs typeface="Calibri"/>
                <a:sym typeface="Calibri"/>
              </a:defRPr>
            </a:lvl7pPr>
            <a:lvl8pPr marL="3657600" lvl="7" indent="-292100" algn="l" rtl="0">
              <a:lnSpc>
                <a:spcPct val="90000"/>
              </a:lnSpc>
              <a:spcBef>
                <a:spcPts val="400"/>
              </a:spcBef>
              <a:spcAft>
                <a:spcPts val="0"/>
              </a:spcAft>
              <a:buSzPts val="1000"/>
              <a:buChar char="•"/>
              <a:defRPr sz="2000">
                <a:solidFill>
                  <a:schemeClr val="dk1"/>
                </a:solidFill>
                <a:latin typeface="Calibri"/>
                <a:ea typeface="Calibri"/>
                <a:cs typeface="Calibri"/>
                <a:sym typeface="Calibri"/>
              </a:defRPr>
            </a:lvl8pPr>
            <a:lvl9pPr marL="4114800" lvl="8" indent="-292100" algn="l" rtl="0">
              <a:lnSpc>
                <a:spcPct val="90000"/>
              </a:lnSpc>
              <a:spcBef>
                <a:spcPts val="400"/>
              </a:spcBef>
              <a:spcAft>
                <a:spcPts val="0"/>
              </a:spcAft>
              <a:buSzPts val="1000"/>
              <a:buChar char="•"/>
              <a:defRPr sz="2000">
                <a:solidFill>
                  <a:schemeClr val="dk1"/>
                </a:solidFill>
                <a:latin typeface="Calibri"/>
                <a:ea typeface="Calibri"/>
                <a:cs typeface="Calibri"/>
                <a:sym typeface="Calibri"/>
              </a:defRPr>
            </a:lvl9pPr>
          </a:lstStyle>
          <a:p>
            <a:endParaRPr/>
          </a:p>
        </p:txBody>
      </p:sp>
      <p:sp>
        <p:nvSpPr>
          <p:cNvPr id="258" name="Google Shape;258;p47"/>
          <p:cNvSpPr txBox="1">
            <a:spLocks noGrp="1"/>
          </p:cNvSpPr>
          <p:nvPr>
            <p:ph type="sldNum" idx="12"/>
          </p:nvPr>
        </p:nvSpPr>
        <p:spPr>
          <a:xfrm>
            <a:off x="36195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Hoofdstuk 1" type="title">
  <p:cSld name="TITLE">
    <p:spTree>
      <p:nvGrpSpPr>
        <p:cNvPr id="1" name="Shape 259"/>
        <p:cNvGrpSpPr/>
        <p:nvPr/>
      </p:nvGrpSpPr>
      <p:grpSpPr>
        <a:xfrm>
          <a:off x="0" y="0"/>
          <a:ext cx="0" cy="0"/>
          <a:chOff x="0" y="0"/>
          <a:chExt cx="0" cy="0"/>
        </a:xfrm>
      </p:grpSpPr>
      <p:sp>
        <p:nvSpPr>
          <p:cNvPr id="260" name="Google Shape;260;p48"/>
          <p:cNvSpPr/>
          <p:nvPr/>
        </p:nvSpPr>
        <p:spPr>
          <a:xfrm>
            <a:off x="12700" y="0"/>
            <a:ext cx="9144000" cy="51435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1" name="Google Shape;261;p48"/>
          <p:cNvSpPr/>
          <p:nvPr/>
        </p:nvSpPr>
        <p:spPr>
          <a:xfrm>
            <a:off x="-25400" y="-9525"/>
            <a:ext cx="6159600" cy="5198100"/>
          </a:xfrm>
          <a:custGeom>
            <a:avLst/>
            <a:gdLst/>
            <a:ahLst/>
            <a:cxnLst/>
            <a:rect l="l" t="t" r="r" b="b"/>
            <a:pathLst>
              <a:path w="120000" h="120000" extrusionOk="0">
                <a:moveTo>
                  <a:pt x="0" y="0"/>
                </a:moveTo>
                <a:lnTo>
                  <a:pt x="91298" y="219"/>
                </a:lnTo>
                <a:lnTo>
                  <a:pt x="120000" y="119780"/>
                </a:lnTo>
                <a:lnTo>
                  <a:pt x="0" y="119615"/>
                </a:lnTo>
                <a:lnTo>
                  <a:pt x="0" y="120000"/>
                </a:lnTo>
                <a:lnTo>
                  <a:pt x="0" y="0"/>
                </a:lnTo>
                <a:close/>
              </a:path>
            </a:pathLst>
          </a:custGeom>
          <a:solidFill>
            <a:srgbClr val="B75B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 name="Google Shape;262;p48"/>
          <p:cNvSpPr txBox="1">
            <a:spLocks noGrp="1"/>
          </p:cNvSpPr>
          <p:nvPr>
            <p:ph type="ctrTitle"/>
          </p:nvPr>
        </p:nvSpPr>
        <p:spPr>
          <a:xfrm>
            <a:off x="342900" y="1845469"/>
            <a:ext cx="5448300" cy="1102500"/>
          </a:xfrm>
          <a:prstGeom prst="rect">
            <a:avLst/>
          </a:prstGeom>
          <a:noFill/>
          <a:ln>
            <a:noFill/>
          </a:ln>
        </p:spPr>
        <p:txBody>
          <a:bodyPr spcFirstLastPara="1" wrap="square" lIns="91425" tIns="91425" rIns="91425" bIns="91425" anchor="t" anchorCtr="0">
            <a:noAutofit/>
          </a:bodyPr>
          <a:lstStyle>
            <a:lvl1pPr marR="0" lvl="0" algn="l" rtl="0">
              <a:lnSpc>
                <a:spcPct val="70000"/>
              </a:lnSpc>
              <a:spcBef>
                <a:spcPts val="0"/>
              </a:spcBef>
              <a:spcAft>
                <a:spcPts val="0"/>
              </a:spcAft>
              <a:buClr>
                <a:schemeClr val="lt1"/>
              </a:buClr>
              <a:buSzPts val="2300"/>
              <a:buFont typeface="Calibri"/>
              <a:buNone/>
              <a:defRPr sz="46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SzPts val="1400"/>
              <a:buNone/>
              <a:defRPr/>
            </a:lvl2pPr>
            <a:lvl3pPr marR="0" lvl="2" algn="l" rtl="0">
              <a:lnSpc>
                <a:spcPct val="100000"/>
              </a:lnSpc>
              <a:spcBef>
                <a:spcPts val="0"/>
              </a:spcBef>
              <a:spcAft>
                <a:spcPts val="0"/>
              </a:spcAft>
              <a:buSzPts val="1400"/>
              <a:buNone/>
              <a:defRPr/>
            </a:lvl3pPr>
            <a:lvl4pPr marR="0" lvl="3" algn="l" rtl="0">
              <a:lnSpc>
                <a:spcPct val="100000"/>
              </a:lnSpc>
              <a:spcBef>
                <a:spcPts val="0"/>
              </a:spcBef>
              <a:spcAft>
                <a:spcPts val="0"/>
              </a:spcAft>
              <a:buSzPts val="1400"/>
              <a:buNone/>
              <a:defRPr/>
            </a:lvl4pPr>
            <a:lvl5pPr marR="0" lvl="4" algn="l" rtl="0">
              <a:lnSpc>
                <a:spcPct val="100000"/>
              </a:lnSpc>
              <a:spcBef>
                <a:spcPts val="0"/>
              </a:spcBef>
              <a:spcAft>
                <a:spcPts val="0"/>
              </a:spcAft>
              <a:buSzPts val="1400"/>
              <a:buNone/>
              <a:defRPr/>
            </a:lvl5pPr>
            <a:lvl6pPr marR="0" lvl="5" algn="l" rtl="0">
              <a:lnSpc>
                <a:spcPct val="100000"/>
              </a:lnSpc>
              <a:spcBef>
                <a:spcPts val="0"/>
              </a:spcBef>
              <a:spcAft>
                <a:spcPts val="0"/>
              </a:spcAft>
              <a:buSzPts val="1400"/>
              <a:buNone/>
              <a:defRPr/>
            </a:lvl6pPr>
            <a:lvl7pPr marR="0" lvl="6" algn="l" rtl="0">
              <a:lnSpc>
                <a:spcPct val="100000"/>
              </a:lnSpc>
              <a:spcBef>
                <a:spcPts val="0"/>
              </a:spcBef>
              <a:spcAft>
                <a:spcPts val="0"/>
              </a:spcAft>
              <a:buSzPts val="1400"/>
              <a:buNone/>
              <a:defRPr/>
            </a:lvl7pPr>
            <a:lvl8pPr marR="0" lvl="7" algn="l" rtl="0">
              <a:lnSpc>
                <a:spcPct val="100000"/>
              </a:lnSpc>
              <a:spcBef>
                <a:spcPts val="0"/>
              </a:spcBef>
              <a:spcAft>
                <a:spcPts val="0"/>
              </a:spcAft>
              <a:buSzPts val="1400"/>
              <a:buNone/>
              <a:defRPr/>
            </a:lvl8pPr>
            <a:lvl9pPr marR="0" lvl="8" algn="l" rtl="0">
              <a:lnSpc>
                <a:spcPct val="100000"/>
              </a:lnSpc>
              <a:spcBef>
                <a:spcPts val="0"/>
              </a:spcBef>
              <a:spcAft>
                <a:spcPts val="0"/>
              </a:spcAft>
              <a:buSzPts val="1400"/>
              <a:buNone/>
              <a:defRPr/>
            </a:lvl9pPr>
          </a:lstStyle>
          <a:p>
            <a:endParaRPr/>
          </a:p>
        </p:txBody>
      </p:sp>
      <p:sp>
        <p:nvSpPr>
          <p:cNvPr id="263" name="Google Shape;263;p48"/>
          <p:cNvSpPr txBox="1">
            <a:spLocks noGrp="1"/>
          </p:cNvSpPr>
          <p:nvPr>
            <p:ph type="subTitle" idx="1"/>
          </p:nvPr>
        </p:nvSpPr>
        <p:spPr>
          <a:xfrm>
            <a:off x="342900" y="3162300"/>
            <a:ext cx="5448300" cy="428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8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1pPr>
            <a:lvl2pPr marR="0" lvl="1" algn="ctr" rtl="0">
              <a:lnSpc>
                <a:spcPct val="100000"/>
              </a:lnSpc>
              <a:spcBef>
                <a:spcPts val="560"/>
              </a:spcBef>
              <a:spcAft>
                <a:spcPts val="0"/>
              </a:spcAft>
              <a:buClr>
                <a:srgbClr val="CC9A88"/>
              </a:buClr>
              <a:buSzPts val="1400"/>
              <a:buFont typeface="Arial"/>
              <a:buNone/>
              <a:defRPr sz="2800" b="0" i="0" u="none" strike="noStrike" cap="none">
                <a:solidFill>
                  <a:srgbClr val="CC9A88"/>
                </a:solidFill>
                <a:latin typeface="Calibri"/>
                <a:ea typeface="Calibri"/>
                <a:cs typeface="Calibri"/>
                <a:sym typeface="Calibri"/>
              </a:defRPr>
            </a:lvl2pPr>
            <a:lvl3pPr marR="0" lvl="2" algn="ctr" rtl="0">
              <a:lnSpc>
                <a:spcPct val="100000"/>
              </a:lnSpc>
              <a:spcBef>
                <a:spcPts val="480"/>
              </a:spcBef>
              <a:spcAft>
                <a:spcPts val="0"/>
              </a:spcAft>
              <a:buClr>
                <a:srgbClr val="CC9A88"/>
              </a:buClr>
              <a:buSzPts val="1400"/>
              <a:buFont typeface="Arial"/>
              <a:buNone/>
              <a:defRPr sz="2400" b="0" i="0" u="none" strike="noStrike" cap="none">
                <a:solidFill>
                  <a:srgbClr val="CC9A88"/>
                </a:solidFill>
                <a:latin typeface="Calibri"/>
                <a:ea typeface="Calibri"/>
                <a:cs typeface="Calibri"/>
                <a:sym typeface="Calibri"/>
              </a:defRPr>
            </a:lvl3pPr>
            <a:lvl4pPr marR="0" lvl="3" algn="ctr" rtl="0">
              <a:lnSpc>
                <a:spcPct val="10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4pPr>
            <a:lvl5pPr marR="0" lvl="4" algn="ctr" rtl="0">
              <a:lnSpc>
                <a:spcPct val="10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5pPr>
            <a:lvl6pPr marR="0" lvl="5" algn="ctr" rtl="0">
              <a:lnSpc>
                <a:spcPct val="9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6pPr>
            <a:lvl7pPr marR="0" lvl="6" algn="ctr" rtl="0">
              <a:lnSpc>
                <a:spcPct val="9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7pPr>
            <a:lvl8pPr marR="0" lvl="7" algn="ctr" rtl="0">
              <a:lnSpc>
                <a:spcPct val="9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8pPr>
            <a:lvl9pPr marR="0" lvl="8" algn="ctr" rtl="0">
              <a:lnSpc>
                <a:spcPct val="90000"/>
              </a:lnSpc>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9pPr>
          </a:lstStyle>
          <a:p>
            <a:endParaRPr/>
          </a:p>
        </p:txBody>
      </p:sp>
      <p:sp>
        <p:nvSpPr>
          <p:cNvPr id="264" name="Google Shape;264;p48"/>
          <p:cNvSpPr txBox="1">
            <a:spLocks noGrp="1"/>
          </p:cNvSpPr>
          <p:nvPr>
            <p:ph type="sldNum" idx="12"/>
          </p:nvPr>
        </p:nvSpPr>
        <p:spPr>
          <a:xfrm>
            <a:off x="3505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‹nr.›</a:t>
            </a:fld>
            <a:endParaRPr/>
          </a:p>
        </p:txBody>
      </p:sp>
      <p:pic>
        <p:nvPicPr>
          <p:cNvPr id="265" name="Google Shape;265;p48" descr="Vlaanderen_is_wegenenverkeer_vol_rgb.eps"/>
          <p:cNvPicPr preferRelativeResize="0"/>
          <p:nvPr/>
        </p:nvPicPr>
        <p:blipFill rotWithShape="1">
          <a:blip r:embed="rId3">
            <a:alphaModFix/>
          </a:blip>
          <a:srcRect/>
          <a:stretch/>
        </p:blipFill>
        <p:spPr>
          <a:xfrm>
            <a:off x="7360441" y="4458930"/>
            <a:ext cx="1800001" cy="52950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eldia">
  <p:cSld name="Titeldia">
    <p:bg>
      <p:bgPr>
        <a:solidFill>
          <a:schemeClr val="lt1"/>
        </a:solidFill>
        <a:effectLst/>
      </p:bgPr>
    </p:bg>
    <p:spTree>
      <p:nvGrpSpPr>
        <p:cNvPr id="1" name="Shape 270"/>
        <p:cNvGrpSpPr/>
        <p:nvPr/>
      </p:nvGrpSpPr>
      <p:grpSpPr>
        <a:xfrm>
          <a:off x="0" y="0"/>
          <a:ext cx="0" cy="0"/>
          <a:chOff x="0" y="0"/>
          <a:chExt cx="0" cy="0"/>
        </a:xfrm>
      </p:grpSpPr>
      <p:sp>
        <p:nvSpPr>
          <p:cNvPr id="271" name="Google Shape;271;p50"/>
          <p:cNvSpPr/>
          <p:nvPr/>
        </p:nvSpPr>
        <p:spPr>
          <a:xfrm flipH="1">
            <a:off x="6852900" y="4039712"/>
            <a:ext cx="2291100" cy="1103700"/>
          </a:xfrm>
          <a:prstGeom prst="rtTriangl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50"/>
          <p:cNvSpPr txBox="1">
            <a:spLocks noGrp="1"/>
          </p:cNvSpPr>
          <p:nvPr>
            <p:ph type="ctrTitle"/>
          </p:nvPr>
        </p:nvSpPr>
        <p:spPr>
          <a:xfrm>
            <a:off x="575672" y="1423049"/>
            <a:ext cx="7992600" cy="1790700"/>
          </a:xfrm>
          <a:prstGeom prst="rect">
            <a:avLst/>
          </a:prstGeom>
          <a:noFill/>
          <a:ln>
            <a:noFill/>
          </a:ln>
        </p:spPr>
        <p:txBody>
          <a:bodyPr spcFirstLastPara="1" wrap="square" lIns="91425" tIns="91425" rIns="91425" bIns="91425" anchor="b" anchorCtr="0">
            <a:noAutofit/>
          </a:bodyPr>
          <a:lstStyle>
            <a:lvl1pPr marL="0" marR="0" lvl="0" indent="0" algn="ctr" rtl="0">
              <a:lnSpc>
                <a:spcPct val="7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273" name="Google Shape;273;p50"/>
          <p:cNvSpPr txBox="1">
            <a:spLocks noGrp="1"/>
          </p:cNvSpPr>
          <p:nvPr>
            <p:ph type="subTitle" idx="1"/>
          </p:nvPr>
        </p:nvSpPr>
        <p:spPr>
          <a:xfrm>
            <a:off x="1143000" y="3213749"/>
            <a:ext cx="6858000" cy="739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8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1pPr>
            <a:lvl2pPr marL="342900" marR="0" lvl="1" indent="0" algn="ctr" rtl="0">
              <a:lnSpc>
                <a:spcPct val="10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10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274" name="Google Shape;274;p50"/>
          <p:cNvPicPr preferRelativeResize="0"/>
          <p:nvPr/>
        </p:nvPicPr>
        <p:blipFill rotWithShape="1">
          <a:blip r:embed="rId2">
            <a:alphaModFix/>
          </a:blip>
          <a:srcRect l="159" r="169"/>
          <a:stretch/>
        </p:blipFill>
        <p:spPr>
          <a:xfrm>
            <a:off x="8070865" y="4610377"/>
            <a:ext cx="972000" cy="412833"/>
          </a:xfrm>
          <a:prstGeom prst="rect">
            <a:avLst/>
          </a:prstGeom>
          <a:noFill/>
          <a:ln>
            <a:noFill/>
          </a:ln>
        </p:spPr>
      </p:pic>
      <p:sp>
        <p:nvSpPr>
          <p:cNvPr id="275" name="Google Shape;275;p50"/>
          <p:cNvSpPr/>
          <p:nvPr/>
        </p:nvSpPr>
        <p:spPr>
          <a:xfrm>
            <a:off x="7874876" y="0"/>
            <a:ext cx="1269000" cy="597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6" name="Google Shape;276;p50"/>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Hoofdstuktitel eenvoudig">
  <p:cSld name="Hoofdstuktitel eenvoudig">
    <p:bg>
      <p:bgPr>
        <a:solidFill>
          <a:schemeClr val="lt1"/>
        </a:solidFill>
        <a:effectLst/>
      </p:bgPr>
    </p:bg>
    <p:spTree>
      <p:nvGrpSpPr>
        <p:cNvPr id="1" name="Shape 277"/>
        <p:cNvGrpSpPr/>
        <p:nvPr/>
      </p:nvGrpSpPr>
      <p:grpSpPr>
        <a:xfrm>
          <a:off x="0" y="0"/>
          <a:ext cx="0" cy="0"/>
          <a:chOff x="0" y="0"/>
          <a:chExt cx="0" cy="0"/>
        </a:xfrm>
      </p:grpSpPr>
      <p:sp>
        <p:nvSpPr>
          <p:cNvPr id="278" name="Google Shape;278;p51"/>
          <p:cNvSpPr txBox="1">
            <a:spLocks noGrp="1"/>
          </p:cNvSpPr>
          <p:nvPr>
            <p:ph type="title"/>
          </p:nvPr>
        </p:nvSpPr>
        <p:spPr>
          <a:xfrm>
            <a:off x="4842678" y="2630701"/>
            <a:ext cx="2713500" cy="13308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chemeClr val="dk2"/>
              </a:buClr>
              <a:buSzPts val="2300"/>
              <a:buFont typeface="Arial"/>
              <a:buNone/>
              <a:defRPr b="0"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pic>
        <p:nvPicPr>
          <p:cNvPr id="279" name="Google Shape;279;p51"/>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
        <p:nvSpPr>
          <p:cNvPr id="280" name="Google Shape;280;p51"/>
          <p:cNvSpPr txBox="1">
            <a:spLocks noGrp="1"/>
          </p:cNvSpPr>
          <p:nvPr>
            <p:ph type="subTitle" idx="1"/>
          </p:nvPr>
        </p:nvSpPr>
        <p:spPr>
          <a:xfrm>
            <a:off x="4849418" y="406443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51"/>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ussentitel 1">
  <p:cSld name="tussentitel 1">
    <p:bg>
      <p:bgPr>
        <a:solidFill>
          <a:schemeClr val="lt1"/>
        </a:solidFill>
        <a:effectLst/>
      </p:bgPr>
    </p:bg>
    <p:spTree>
      <p:nvGrpSpPr>
        <p:cNvPr id="1" name="Shape 282"/>
        <p:cNvGrpSpPr/>
        <p:nvPr/>
      </p:nvGrpSpPr>
      <p:grpSpPr>
        <a:xfrm>
          <a:off x="0" y="0"/>
          <a:ext cx="0" cy="0"/>
          <a:chOff x="0" y="0"/>
          <a:chExt cx="0" cy="0"/>
        </a:xfrm>
      </p:grpSpPr>
      <p:sp>
        <p:nvSpPr>
          <p:cNvPr id="283" name="Google Shape;283;p52"/>
          <p:cNvSpPr/>
          <p:nvPr/>
        </p:nvSpPr>
        <p:spPr>
          <a:xfrm>
            <a:off x="0" y="-100"/>
            <a:ext cx="457650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4" name="Google Shape;284;p52"/>
          <p:cNvSpPr txBox="1">
            <a:spLocks noGrp="1"/>
          </p:cNvSpPr>
          <p:nvPr>
            <p:ph type="title"/>
          </p:nvPr>
        </p:nvSpPr>
        <p:spPr>
          <a:xfrm>
            <a:off x="797491" y="1700203"/>
            <a:ext cx="2747400" cy="26253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chemeClr val="lt1"/>
              </a:buClr>
              <a:buSzPts val="2300"/>
              <a:buFont typeface="Arial"/>
              <a:buNone/>
              <a:defRPr b="0" i="0" u="none" strike="noStrike" cap="none">
                <a:solidFill>
                  <a:schemeClr val="lt1"/>
                </a:solidFill>
                <a:latin typeface="Arial"/>
                <a:ea typeface="Arial"/>
                <a:cs typeface="Arial"/>
                <a:sym typeface="Arial"/>
              </a:defRPr>
            </a:lvl1pPr>
            <a:lvl2pPr lvl="1" indent="0" rtl="0">
              <a:spcBef>
                <a:spcPts val="0"/>
              </a:spcBef>
              <a:spcAft>
                <a:spcPts val="0"/>
              </a:spcAft>
              <a:buSzPts val="2600"/>
              <a:buNone/>
              <a:defRPr sz="2600"/>
            </a:lvl2pPr>
            <a:lvl3pPr lvl="2" indent="0" rtl="0">
              <a:spcBef>
                <a:spcPts val="0"/>
              </a:spcBef>
              <a:spcAft>
                <a:spcPts val="0"/>
              </a:spcAft>
              <a:buSzPts val="2600"/>
              <a:buNone/>
              <a:defRPr sz="2600"/>
            </a:lvl3pPr>
            <a:lvl4pPr lvl="3" indent="0" rtl="0">
              <a:spcBef>
                <a:spcPts val="0"/>
              </a:spcBef>
              <a:spcAft>
                <a:spcPts val="0"/>
              </a:spcAft>
              <a:buSzPts val="2600"/>
              <a:buNone/>
              <a:defRPr sz="2600"/>
            </a:lvl4pPr>
            <a:lvl5pPr lvl="4" indent="0" rtl="0">
              <a:spcBef>
                <a:spcPts val="0"/>
              </a:spcBef>
              <a:spcAft>
                <a:spcPts val="0"/>
              </a:spcAft>
              <a:buSzPts val="2600"/>
              <a:buNone/>
              <a:defRPr sz="2600"/>
            </a:lvl5pPr>
            <a:lvl6pPr lvl="5" indent="0" rtl="0">
              <a:spcBef>
                <a:spcPts val="0"/>
              </a:spcBef>
              <a:spcAft>
                <a:spcPts val="0"/>
              </a:spcAft>
              <a:buSzPts val="2600"/>
              <a:buNone/>
              <a:defRPr sz="2600"/>
            </a:lvl6pPr>
            <a:lvl7pPr lvl="6" indent="0" rtl="0">
              <a:spcBef>
                <a:spcPts val="0"/>
              </a:spcBef>
              <a:spcAft>
                <a:spcPts val="0"/>
              </a:spcAft>
              <a:buSzPts val="2600"/>
              <a:buNone/>
              <a:defRPr sz="2600"/>
            </a:lvl7pPr>
            <a:lvl8pPr lvl="7" indent="0" rtl="0">
              <a:spcBef>
                <a:spcPts val="0"/>
              </a:spcBef>
              <a:spcAft>
                <a:spcPts val="0"/>
              </a:spcAft>
              <a:buSzPts val="2600"/>
              <a:buNone/>
              <a:defRPr sz="2600"/>
            </a:lvl8pPr>
            <a:lvl9pPr lvl="8" indent="0" rtl="0">
              <a:spcBef>
                <a:spcPts val="0"/>
              </a:spcBef>
              <a:spcAft>
                <a:spcPts val="0"/>
              </a:spcAft>
              <a:buSzPts val="2600"/>
              <a:buNone/>
              <a:defRPr sz="2600"/>
            </a:lvl9pPr>
          </a:lstStyle>
          <a:p>
            <a:endParaRPr/>
          </a:p>
        </p:txBody>
      </p:sp>
      <p:sp>
        <p:nvSpPr>
          <p:cNvPr id="285" name="Google Shape;285;p52"/>
          <p:cNvSpPr txBox="1">
            <a:spLocks noGrp="1"/>
          </p:cNvSpPr>
          <p:nvPr>
            <p:ph type="subTitle" idx="1"/>
          </p:nvPr>
        </p:nvSpPr>
        <p:spPr>
          <a:xfrm>
            <a:off x="799043" y="313948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6" name="Google Shape;286;p52"/>
          <p:cNvPicPr preferRelativeResize="0"/>
          <p:nvPr/>
        </p:nvPicPr>
        <p:blipFill rotWithShape="1">
          <a:blip r:embed="rId2">
            <a:alphaModFix/>
          </a:blip>
          <a:srcRect/>
          <a:stretch/>
        </p:blipFill>
        <p:spPr>
          <a:xfrm>
            <a:off x="8031168" y="189000"/>
            <a:ext cx="1112832" cy="432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ussentitel 2">
  <p:cSld name="tussentitel 2">
    <p:bg>
      <p:bgPr>
        <a:solidFill>
          <a:schemeClr val="lt1"/>
        </a:solidFill>
        <a:effectLst/>
      </p:bgPr>
    </p:bg>
    <p:spTree>
      <p:nvGrpSpPr>
        <p:cNvPr id="1" name="Shape 287"/>
        <p:cNvGrpSpPr/>
        <p:nvPr/>
      </p:nvGrpSpPr>
      <p:grpSpPr>
        <a:xfrm>
          <a:off x="0" y="0"/>
          <a:ext cx="0" cy="0"/>
          <a:chOff x="0" y="0"/>
          <a:chExt cx="0" cy="0"/>
        </a:xfrm>
      </p:grpSpPr>
      <p:sp>
        <p:nvSpPr>
          <p:cNvPr id="288" name="Google Shape;288;p53"/>
          <p:cNvSpPr/>
          <p:nvPr/>
        </p:nvSpPr>
        <p:spPr>
          <a:xfrm>
            <a:off x="0" y="0"/>
            <a:ext cx="4576500" cy="5143500"/>
          </a:xfrm>
          <a:prstGeom prst="rect">
            <a:avLst/>
          </a:prstGeom>
          <a:solidFill>
            <a:srgbClr val="DB6C3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9" name="Google Shape;289;p53"/>
          <p:cNvSpPr txBox="1">
            <a:spLocks noGrp="1"/>
          </p:cNvSpPr>
          <p:nvPr>
            <p:ph type="title"/>
          </p:nvPr>
        </p:nvSpPr>
        <p:spPr>
          <a:xfrm>
            <a:off x="4974126" y="1700203"/>
            <a:ext cx="2747400" cy="26253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chemeClr val="dk2"/>
              </a:buClr>
              <a:buSzPts val="2300"/>
              <a:buFont typeface="Arial"/>
              <a:buNone/>
              <a:defRPr b="0" i="0" u="none" strike="noStrike" cap="none">
                <a:solidFill>
                  <a:schemeClr val="dk2"/>
                </a:solidFill>
                <a:latin typeface="Arial"/>
                <a:ea typeface="Arial"/>
                <a:cs typeface="Arial"/>
                <a:sym typeface="Arial"/>
              </a:defRPr>
            </a:lvl1pPr>
            <a:lvl2pPr lvl="1" indent="0" rtl="0">
              <a:spcBef>
                <a:spcPts val="0"/>
              </a:spcBef>
              <a:spcAft>
                <a:spcPts val="0"/>
              </a:spcAft>
              <a:buSzPts val="2600"/>
              <a:buNone/>
              <a:defRPr sz="2600"/>
            </a:lvl2pPr>
            <a:lvl3pPr lvl="2" indent="0" rtl="0">
              <a:spcBef>
                <a:spcPts val="0"/>
              </a:spcBef>
              <a:spcAft>
                <a:spcPts val="0"/>
              </a:spcAft>
              <a:buSzPts val="2600"/>
              <a:buNone/>
              <a:defRPr sz="2600"/>
            </a:lvl3pPr>
            <a:lvl4pPr lvl="3" indent="0" rtl="0">
              <a:spcBef>
                <a:spcPts val="0"/>
              </a:spcBef>
              <a:spcAft>
                <a:spcPts val="0"/>
              </a:spcAft>
              <a:buSzPts val="2600"/>
              <a:buNone/>
              <a:defRPr sz="2600"/>
            </a:lvl4pPr>
            <a:lvl5pPr lvl="4" indent="0" rtl="0">
              <a:spcBef>
                <a:spcPts val="0"/>
              </a:spcBef>
              <a:spcAft>
                <a:spcPts val="0"/>
              </a:spcAft>
              <a:buSzPts val="2600"/>
              <a:buNone/>
              <a:defRPr sz="2600"/>
            </a:lvl5pPr>
            <a:lvl6pPr lvl="5" indent="0" rtl="0">
              <a:spcBef>
                <a:spcPts val="0"/>
              </a:spcBef>
              <a:spcAft>
                <a:spcPts val="0"/>
              </a:spcAft>
              <a:buSzPts val="2600"/>
              <a:buNone/>
              <a:defRPr sz="2600"/>
            </a:lvl6pPr>
            <a:lvl7pPr lvl="6" indent="0" rtl="0">
              <a:spcBef>
                <a:spcPts val="0"/>
              </a:spcBef>
              <a:spcAft>
                <a:spcPts val="0"/>
              </a:spcAft>
              <a:buSzPts val="2600"/>
              <a:buNone/>
              <a:defRPr sz="2600"/>
            </a:lvl7pPr>
            <a:lvl8pPr lvl="7" indent="0" rtl="0">
              <a:spcBef>
                <a:spcPts val="0"/>
              </a:spcBef>
              <a:spcAft>
                <a:spcPts val="0"/>
              </a:spcAft>
              <a:buSzPts val="2600"/>
              <a:buNone/>
              <a:defRPr sz="2600"/>
            </a:lvl8pPr>
            <a:lvl9pPr lvl="8" indent="0" rtl="0">
              <a:spcBef>
                <a:spcPts val="0"/>
              </a:spcBef>
              <a:spcAft>
                <a:spcPts val="0"/>
              </a:spcAft>
              <a:buSzPts val="2600"/>
              <a:buNone/>
              <a:defRPr sz="2600"/>
            </a:lvl9pPr>
          </a:lstStyle>
          <a:p>
            <a:endParaRPr/>
          </a:p>
        </p:txBody>
      </p:sp>
      <p:pic>
        <p:nvPicPr>
          <p:cNvPr id="290" name="Google Shape;290;p53"/>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291" name="Google Shape;291;p53"/>
          <p:cNvSpPr txBox="1">
            <a:spLocks noGrp="1"/>
          </p:cNvSpPr>
          <p:nvPr>
            <p:ph type="subTitle" idx="1"/>
          </p:nvPr>
        </p:nvSpPr>
        <p:spPr>
          <a:xfrm>
            <a:off x="4984776" y="313194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ussentitel 3">
  <p:cSld name="tussentitel 3">
    <p:bg>
      <p:bgPr>
        <a:solidFill>
          <a:schemeClr val="lt1"/>
        </a:solidFill>
        <a:effectLst/>
      </p:bgPr>
    </p:bg>
    <p:spTree>
      <p:nvGrpSpPr>
        <p:cNvPr id="1" name="Shape 292"/>
        <p:cNvGrpSpPr/>
        <p:nvPr/>
      </p:nvGrpSpPr>
      <p:grpSpPr>
        <a:xfrm>
          <a:off x="0" y="0"/>
          <a:ext cx="0" cy="0"/>
          <a:chOff x="0" y="0"/>
          <a:chExt cx="0" cy="0"/>
        </a:xfrm>
      </p:grpSpPr>
      <p:sp>
        <p:nvSpPr>
          <p:cNvPr id="293" name="Google Shape;293;p54"/>
          <p:cNvSpPr/>
          <p:nvPr/>
        </p:nvSpPr>
        <p:spPr>
          <a:xfrm>
            <a:off x="0" y="0"/>
            <a:ext cx="4576500" cy="5143500"/>
          </a:xfrm>
          <a:prstGeom prst="rect">
            <a:avLst/>
          </a:prstGeom>
          <a:solidFill>
            <a:srgbClr val="7DC13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94" name="Google Shape;294;p54"/>
          <p:cNvSpPr txBox="1">
            <a:spLocks noGrp="1"/>
          </p:cNvSpPr>
          <p:nvPr>
            <p:ph type="title"/>
          </p:nvPr>
        </p:nvSpPr>
        <p:spPr>
          <a:xfrm>
            <a:off x="797491" y="1700203"/>
            <a:ext cx="2747400" cy="26253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chemeClr val="lt1"/>
              </a:buClr>
              <a:buSzPts val="2300"/>
              <a:buFont typeface="Arial"/>
              <a:buNone/>
              <a:defRPr b="0" i="0" u="none" strike="noStrike" cap="none">
                <a:solidFill>
                  <a:schemeClr val="lt1"/>
                </a:solidFill>
                <a:latin typeface="Arial"/>
                <a:ea typeface="Arial"/>
                <a:cs typeface="Arial"/>
                <a:sym typeface="Arial"/>
              </a:defRPr>
            </a:lvl1pPr>
            <a:lvl2pPr lvl="1" indent="0" rtl="0">
              <a:spcBef>
                <a:spcPts val="0"/>
              </a:spcBef>
              <a:spcAft>
                <a:spcPts val="0"/>
              </a:spcAft>
              <a:buSzPts val="2600"/>
              <a:buNone/>
              <a:defRPr sz="2600"/>
            </a:lvl2pPr>
            <a:lvl3pPr lvl="2" indent="0" rtl="0">
              <a:spcBef>
                <a:spcPts val="0"/>
              </a:spcBef>
              <a:spcAft>
                <a:spcPts val="0"/>
              </a:spcAft>
              <a:buSzPts val="2600"/>
              <a:buNone/>
              <a:defRPr sz="2600"/>
            </a:lvl3pPr>
            <a:lvl4pPr lvl="3" indent="0" rtl="0">
              <a:spcBef>
                <a:spcPts val="0"/>
              </a:spcBef>
              <a:spcAft>
                <a:spcPts val="0"/>
              </a:spcAft>
              <a:buSzPts val="2600"/>
              <a:buNone/>
              <a:defRPr sz="2600"/>
            </a:lvl4pPr>
            <a:lvl5pPr lvl="4" indent="0" rtl="0">
              <a:spcBef>
                <a:spcPts val="0"/>
              </a:spcBef>
              <a:spcAft>
                <a:spcPts val="0"/>
              </a:spcAft>
              <a:buSzPts val="2600"/>
              <a:buNone/>
              <a:defRPr sz="2600"/>
            </a:lvl5pPr>
            <a:lvl6pPr lvl="5" indent="0" rtl="0">
              <a:spcBef>
                <a:spcPts val="0"/>
              </a:spcBef>
              <a:spcAft>
                <a:spcPts val="0"/>
              </a:spcAft>
              <a:buSzPts val="2600"/>
              <a:buNone/>
              <a:defRPr sz="2600"/>
            </a:lvl6pPr>
            <a:lvl7pPr lvl="6" indent="0" rtl="0">
              <a:spcBef>
                <a:spcPts val="0"/>
              </a:spcBef>
              <a:spcAft>
                <a:spcPts val="0"/>
              </a:spcAft>
              <a:buSzPts val="2600"/>
              <a:buNone/>
              <a:defRPr sz="2600"/>
            </a:lvl7pPr>
            <a:lvl8pPr lvl="7" indent="0" rtl="0">
              <a:spcBef>
                <a:spcPts val="0"/>
              </a:spcBef>
              <a:spcAft>
                <a:spcPts val="0"/>
              </a:spcAft>
              <a:buSzPts val="2600"/>
              <a:buNone/>
              <a:defRPr sz="2600"/>
            </a:lvl8pPr>
            <a:lvl9pPr lvl="8" indent="0" rtl="0">
              <a:spcBef>
                <a:spcPts val="0"/>
              </a:spcBef>
              <a:spcAft>
                <a:spcPts val="0"/>
              </a:spcAft>
              <a:buSzPts val="2600"/>
              <a:buNone/>
              <a:defRPr sz="2600"/>
            </a:lvl9pPr>
          </a:lstStyle>
          <a:p>
            <a:endParaRPr/>
          </a:p>
        </p:txBody>
      </p:sp>
      <p:pic>
        <p:nvPicPr>
          <p:cNvPr id="295" name="Google Shape;295;p54"/>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296" name="Google Shape;296;p54"/>
          <p:cNvSpPr txBox="1">
            <a:spLocks noGrp="1"/>
          </p:cNvSpPr>
          <p:nvPr>
            <p:ph type="subTitle" idx="1"/>
          </p:nvPr>
        </p:nvSpPr>
        <p:spPr>
          <a:xfrm>
            <a:off x="799043" y="313948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ussentitel 4">
  <p:cSld name="tussentitel 4">
    <p:bg>
      <p:bgPr>
        <a:solidFill>
          <a:schemeClr val="lt1"/>
        </a:solidFill>
        <a:effectLst/>
      </p:bgPr>
    </p:bg>
    <p:spTree>
      <p:nvGrpSpPr>
        <p:cNvPr id="1" name="Shape 297"/>
        <p:cNvGrpSpPr/>
        <p:nvPr/>
      </p:nvGrpSpPr>
      <p:grpSpPr>
        <a:xfrm>
          <a:off x="0" y="0"/>
          <a:ext cx="0" cy="0"/>
          <a:chOff x="0" y="0"/>
          <a:chExt cx="0" cy="0"/>
        </a:xfrm>
      </p:grpSpPr>
      <p:sp>
        <p:nvSpPr>
          <p:cNvPr id="298" name="Google Shape;298;p55"/>
          <p:cNvSpPr/>
          <p:nvPr/>
        </p:nvSpPr>
        <p:spPr>
          <a:xfrm>
            <a:off x="1" y="0"/>
            <a:ext cx="456300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299" name="Google Shape;299;p55"/>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300" name="Google Shape;300;p55"/>
          <p:cNvSpPr txBox="1">
            <a:spLocks noGrp="1"/>
          </p:cNvSpPr>
          <p:nvPr>
            <p:ph type="title"/>
          </p:nvPr>
        </p:nvSpPr>
        <p:spPr>
          <a:xfrm>
            <a:off x="4974125" y="1700201"/>
            <a:ext cx="2747400" cy="17523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rgbClr val="7DC131"/>
              </a:buClr>
              <a:buSzPts val="2300"/>
              <a:buFont typeface="Arial"/>
              <a:buNone/>
              <a:defRPr b="0" i="0" u="none" strike="noStrike" cap="none">
                <a:solidFill>
                  <a:srgbClr val="7DC131"/>
                </a:solidFill>
                <a:latin typeface="Arial"/>
                <a:ea typeface="Arial"/>
                <a:cs typeface="Arial"/>
                <a:sym typeface="Arial"/>
              </a:defRPr>
            </a:lvl1pPr>
            <a:lvl2pPr lvl="1" indent="0" rtl="0">
              <a:spcBef>
                <a:spcPts val="0"/>
              </a:spcBef>
              <a:spcAft>
                <a:spcPts val="0"/>
              </a:spcAft>
              <a:buClr>
                <a:srgbClr val="7DC131"/>
              </a:buClr>
              <a:buSzPts val="2600"/>
              <a:buNone/>
              <a:defRPr sz="2600">
                <a:solidFill>
                  <a:srgbClr val="7DC131"/>
                </a:solidFill>
              </a:defRPr>
            </a:lvl2pPr>
            <a:lvl3pPr lvl="2" indent="0" rtl="0">
              <a:spcBef>
                <a:spcPts val="0"/>
              </a:spcBef>
              <a:spcAft>
                <a:spcPts val="0"/>
              </a:spcAft>
              <a:buClr>
                <a:srgbClr val="7DC131"/>
              </a:buClr>
              <a:buSzPts val="2600"/>
              <a:buNone/>
              <a:defRPr sz="2600">
                <a:solidFill>
                  <a:srgbClr val="7DC131"/>
                </a:solidFill>
              </a:defRPr>
            </a:lvl3pPr>
            <a:lvl4pPr lvl="3" indent="0" rtl="0">
              <a:spcBef>
                <a:spcPts val="0"/>
              </a:spcBef>
              <a:spcAft>
                <a:spcPts val="0"/>
              </a:spcAft>
              <a:buClr>
                <a:srgbClr val="7DC131"/>
              </a:buClr>
              <a:buSzPts val="2600"/>
              <a:buNone/>
              <a:defRPr sz="2600">
                <a:solidFill>
                  <a:srgbClr val="7DC131"/>
                </a:solidFill>
              </a:defRPr>
            </a:lvl4pPr>
            <a:lvl5pPr lvl="4" indent="0" rtl="0">
              <a:spcBef>
                <a:spcPts val="0"/>
              </a:spcBef>
              <a:spcAft>
                <a:spcPts val="0"/>
              </a:spcAft>
              <a:buClr>
                <a:srgbClr val="7DC131"/>
              </a:buClr>
              <a:buSzPts val="2600"/>
              <a:buNone/>
              <a:defRPr sz="2600">
                <a:solidFill>
                  <a:srgbClr val="7DC131"/>
                </a:solidFill>
              </a:defRPr>
            </a:lvl5pPr>
            <a:lvl6pPr lvl="5" indent="0" rtl="0">
              <a:spcBef>
                <a:spcPts val="0"/>
              </a:spcBef>
              <a:spcAft>
                <a:spcPts val="0"/>
              </a:spcAft>
              <a:buClr>
                <a:srgbClr val="7DC131"/>
              </a:buClr>
              <a:buSzPts val="2600"/>
              <a:buNone/>
              <a:defRPr sz="2600">
                <a:solidFill>
                  <a:srgbClr val="7DC131"/>
                </a:solidFill>
              </a:defRPr>
            </a:lvl6pPr>
            <a:lvl7pPr lvl="6" indent="0" rtl="0">
              <a:spcBef>
                <a:spcPts val="0"/>
              </a:spcBef>
              <a:spcAft>
                <a:spcPts val="0"/>
              </a:spcAft>
              <a:buClr>
                <a:srgbClr val="7DC131"/>
              </a:buClr>
              <a:buSzPts val="2600"/>
              <a:buNone/>
              <a:defRPr sz="2600">
                <a:solidFill>
                  <a:srgbClr val="7DC131"/>
                </a:solidFill>
              </a:defRPr>
            </a:lvl7pPr>
            <a:lvl8pPr lvl="7" indent="0" rtl="0">
              <a:spcBef>
                <a:spcPts val="0"/>
              </a:spcBef>
              <a:spcAft>
                <a:spcPts val="0"/>
              </a:spcAft>
              <a:buClr>
                <a:srgbClr val="7DC131"/>
              </a:buClr>
              <a:buSzPts val="2600"/>
              <a:buNone/>
              <a:defRPr sz="2600">
                <a:solidFill>
                  <a:srgbClr val="7DC131"/>
                </a:solidFill>
              </a:defRPr>
            </a:lvl8pPr>
            <a:lvl9pPr lvl="8" indent="0" rtl="0">
              <a:spcBef>
                <a:spcPts val="0"/>
              </a:spcBef>
              <a:spcAft>
                <a:spcPts val="0"/>
              </a:spcAft>
              <a:buClr>
                <a:srgbClr val="7DC131"/>
              </a:buClr>
              <a:buSzPts val="2600"/>
              <a:buNone/>
              <a:defRPr sz="2600">
                <a:solidFill>
                  <a:srgbClr val="7DC131"/>
                </a:solidFill>
              </a:defRPr>
            </a:lvl9pPr>
          </a:lstStyle>
          <a:p>
            <a:endParaRPr/>
          </a:p>
        </p:txBody>
      </p:sp>
      <p:sp>
        <p:nvSpPr>
          <p:cNvPr id="301" name="Google Shape;301;p55"/>
          <p:cNvSpPr txBox="1">
            <a:spLocks noGrp="1"/>
          </p:cNvSpPr>
          <p:nvPr>
            <p:ph type="subTitle" idx="1"/>
          </p:nvPr>
        </p:nvSpPr>
        <p:spPr>
          <a:xfrm>
            <a:off x="4984776" y="313194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chemeClr val="accent4"/>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Kerncijfer">
  <p:cSld name="Kerncijfer">
    <p:bg>
      <p:bgPr>
        <a:solidFill>
          <a:schemeClr val="dk2"/>
        </a:solidFill>
        <a:effectLst/>
      </p:bgPr>
    </p:bg>
    <p:spTree>
      <p:nvGrpSpPr>
        <p:cNvPr id="1" name="Shape 302"/>
        <p:cNvGrpSpPr/>
        <p:nvPr/>
      </p:nvGrpSpPr>
      <p:grpSpPr>
        <a:xfrm>
          <a:off x="0" y="0"/>
          <a:ext cx="0" cy="0"/>
          <a:chOff x="0" y="0"/>
          <a:chExt cx="0" cy="0"/>
        </a:xfrm>
      </p:grpSpPr>
      <p:sp>
        <p:nvSpPr>
          <p:cNvPr id="303" name="Google Shape;303;p56"/>
          <p:cNvSpPr txBox="1">
            <a:spLocks noGrp="1"/>
          </p:cNvSpPr>
          <p:nvPr>
            <p:ph type="title"/>
          </p:nvPr>
        </p:nvSpPr>
        <p:spPr>
          <a:xfrm>
            <a:off x="0" y="1853921"/>
            <a:ext cx="9144000" cy="1704000"/>
          </a:xfrm>
          <a:prstGeom prst="rect">
            <a:avLst/>
          </a:prstGeom>
          <a:noFill/>
          <a:ln>
            <a:noFill/>
          </a:ln>
        </p:spPr>
        <p:txBody>
          <a:bodyPr spcFirstLastPara="1" wrap="square" lIns="91425" tIns="91425" rIns="91425" bIns="91425" anchor="b" anchorCtr="0">
            <a:noAutofit/>
          </a:bodyPr>
          <a:lstStyle>
            <a:lvl1pPr marL="0" marR="0" lvl="0" indent="0" algn="ctr" rtl="0">
              <a:lnSpc>
                <a:spcPct val="70000"/>
              </a:lnSpc>
              <a:spcBef>
                <a:spcPts val="0"/>
              </a:spcBef>
              <a:spcAft>
                <a:spcPts val="0"/>
              </a:spcAft>
              <a:buClr>
                <a:schemeClr val="lt1"/>
              </a:buClr>
              <a:buSzPts val="10500"/>
              <a:buFont typeface="Arial"/>
              <a:buNone/>
              <a:defRPr sz="10500" b="1" i="0" u="none" strike="noStrike" cap="none">
                <a:solidFill>
                  <a:schemeClr val="lt1"/>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304" name="Google Shape;304;p56"/>
          <p:cNvSpPr txBox="1">
            <a:spLocks noGrp="1"/>
          </p:cNvSpPr>
          <p:nvPr>
            <p:ph type="subTitle" idx="1"/>
          </p:nvPr>
        </p:nvSpPr>
        <p:spPr>
          <a:xfrm>
            <a:off x="2660300" y="3422202"/>
            <a:ext cx="3823500" cy="698700"/>
          </a:xfrm>
          <a:prstGeom prst="rect">
            <a:avLst/>
          </a:prstGeom>
          <a:noFill/>
          <a:ln>
            <a:noFill/>
          </a:ln>
        </p:spPr>
        <p:txBody>
          <a:bodyPr spcFirstLastPara="1" wrap="square" lIns="91425" tIns="91425" rIns="91425" bIns="91425" anchor="t" anchorCtr="0">
            <a:noAutofit/>
          </a:bodyPr>
          <a:lstStyle>
            <a:lvl1pPr marL="0" marR="0" lvl="0" indent="0" algn="ctr" rtl="0">
              <a:lnSpc>
                <a:spcPct val="145000"/>
              </a:lnSpc>
              <a:spcBef>
                <a:spcPts val="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1pPr>
            <a:lvl2pPr marL="342900" marR="0" lvl="1" indent="0" algn="ctr" rtl="0">
              <a:lnSpc>
                <a:spcPct val="10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10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05" name="Google Shape;305;p56"/>
          <p:cNvSpPr txBox="1">
            <a:spLocks noGrp="1"/>
          </p:cNvSpPr>
          <p:nvPr>
            <p:ph type="subTitle" idx="2"/>
          </p:nvPr>
        </p:nvSpPr>
        <p:spPr>
          <a:xfrm>
            <a:off x="2906857" y="4120807"/>
            <a:ext cx="3330300" cy="484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a:solidFill>
                  <a:srgbClr val="FFFFFF"/>
                </a:solidFill>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306" name="Google Shape;306;p56"/>
          <p:cNvPicPr preferRelativeResize="0"/>
          <p:nvPr/>
        </p:nvPicPr>
        <p:blipFill rotWithShape="1">
          <a:blip r:embed="rId2">
            <a:alphaModFix/>
          </a:blip>
          <a:srcRect t="19" b="19"/>
          <a:stretch/>
        </p:blipFill>
        <p:spPr>
          <a:xfrm>
            <a:off x="8004337" y="158713"/>
            <a:ext cx="976414" cy="41470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el en object met icoon">
  <p:cSld name="Titel en object met icoon">
    <p:bg>
      <p:bgPr>
        <a:solidFill>
          <a:schemeClr val="lt1"/>
        </a:solidFill>
        <a:effectLst/>
      </p:bgPr>
    </p:bg>
    <p:spTree>
      <p:nvGrpSpPr>
        <p:cNvPr id="1" name="Shape 307"/>
        <p:cNvGrpSpPr/>
        <p:nvPr/>
      </p:nvGrpSpPr>
      <p:grpSpPr>
        <a:xfrm>
          <a:off x="0" y="0"/>
          <a:ext cx="0" cy="0"/>
          <a:chOff x="0" y="0"/>
          <a:chExt cx="0" cy="0"/>
        </a:xfrm>
      </p:grpSpPr>
      <p:sp>
        <p:nvSpPr>
          <p:cNvPr id="308" name="Google Shape;308;p57"/>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309" name="Google Shape;309;p57"/>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310" name="Google Shape;310;p57"/>
          <p:cNvSpPr txBox="1">
            <a:spLocks noGrp="1"/>
          </p:cNvSpPr>
          <p:nvPr>
            <p:ph type="subTitle" idx="1"/>
          </p:nvPr>
        </p:nvSpPr>
        <p:spPr>
          <a:xfrm>
            <a:off x="729000"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57"/>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57"/>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
        <p:nvSpPr>
          <p:cNvPr id="313" name="Google Shape;313;p57"/>
          <p:cNvSpPr txBox="1">
            <a:spLocks noGrp="1"/>
          </p:cNvSpPr>
          <p:nvPr>
            <p:ph type="body" idx="2"/>
          </p:nvPr>
        </p:nvSpPr>
        <p:spPr>
          <a:xfrm>
            <a:off x="801025" y="1272750"/>
            <a:ext cx="7976700" cy="3565500"/>
          </a:xfrm>
          <a:prstGeom prst="rect">
            <a:avLst/>
          </a:prstGeom>
          <a:noFill/>
          <a:ln>
            <a:noFill/>
          </a:ln>
        </p:spPr>
        <p:txBody>
          <a:bodyPr spcFirstLastPara="1" wrap="square" lIns="68575" tIns="68575" rIns="68575" bIns="68575" anchor="t" anchorCtr="0">
            <a:noAutofit/>
          </a:bodyPr>
          <a:lstStyle>
            <a:lvl1pPr marL="457200" lvl="0" indent="-336550" rtl="0">
              <a:spcBef>
                <a:spcPts val="800"/>
              </a:spcBef>
              <a:spcAft>
                <a:spcPts val="0"/>
              </a:spcAft>
              <a:buClr>
                <a:schemeClr val="dk1"/>
              </a:buClr>
              <a:buSzPts val="1700"/>
              <a:buFont typeface="Arial"/>
              <a:buChar char="➔"/>
              <a:defRPr sz="1700" b="1" i="0" u="none" strike="noStrike" cap="none">
                <a:solidFill>
                  <a:schemeClr val="dk1"/>
                </a:solidFill>
                <a:latin typeface="Calibri"/>
                <a:ea typeface="Calibri"/>
                <a:cs typeface="Calibri"/>
                <a:sym typeface="Calibri"/>
              </a:defRPr>
            </a:lvl1pPr>
            <a:lvl2pPr marL="914400" lvl="1" indent="-336550" rtl="0">
              <a:spcBef>
                <a:spcPts val="800"/>
              </a:spcBef>
              <a:spcAft>
                <a:spcPts val="0"/>
              </a:spcAft>
              <a:buClr>
                <a:schemeClr val="dk1"/>
              </a:buClr>
              <a:buSzPts val="1700"/>
              <a:buFont typeface="Arial"/>
              <a:buChar char="&gt;"/>
              <a:defRPr sz="1400" b="1" i="0" u="none" strike="noStrike" cap="none">
                <a:solidFill>
                  <a:schemeClr val="dk1"/>
                </a:solidFill>
                <a:latin typeface="Calibri"/>
                <a:ea typeface="Calibri"/>
                <a:cs typeface="Calibri"/>
                <a:sym typeface="Calibri"/>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foto links tekst rechts">
  <p:cSld name="foto links tekst rechts">
    <p:bg>
      <p:bgPr>
        <a:solidFill>
          <a:schemeClr val="lt1"/>
        </a:solidFill>
        <a:effectLst/>
      </p:bgPr>
    </p:bg>
    <p:spTree>
      <p:nvGrpSpPr>
        <p:cNvPr id="1" name="Shape 314"/>
        <p:cNvGrpSpPr/>
        <p:nvPr/>
      </p:nvGrpSpPr>
      <p:grpSpPr>
        <a:xfrm>
          <a:off x="0" y="0"/>
          <a:ext cx="0" cy="0"/>
          <a:chOff x="0" y="0"/>
          <a:chExt cx="0" cy="0"/>
        </a:xfrm>
      </p:grpSpPr>
      <p:sp>
        <p:nvSpPr>
          <p:cNvPr id="315" name="Google Shape;315;p58"/>
          <p:cNvSpPr txBox="1">
            <a:spLocks noGrp="1"/>
          </p:cNvSpPr>
          <p:nvPr>
            <p:ph type="ftr" idx="11"/>
          </p:nvPr>
        </p:nvSpPr>
        <p:spPr>
          <a:xfrm>
            <a:off x="108000" y="108016"/>
            <a:ext cx="64239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chemeClr val="lt1"/>
                </a:solidFill>
                <a:latin typeface="Arial"/>
                <a:ea typeface="Arial"/>
                <a:cs typeface="Arial"/>
                <a:sym typeface="Arial"/>
              </a:defRPr>
            </a:lvl1pPr>
            <a:lvl2pPr marL="342900" marR="0" lvl="1"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316" name="Google Shape;316;p58"/>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317" name="Google Shape;317;p58"/>
          <p:cNvSpPr txBox="1">
            <a:spLocks noGrp="1"/>
          </p:cNvSpPr>
          <p:nvPr>
            <p:ph type="body" idx="1"/>
          </p:nvPr>
        </p:nvSpPr>
        <p:spPr>
          <a:xfrm>
            <a:off x="5389700" y="2033725"/>
            <a:ext cx="3291600" cy="2689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375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318" name="Google Shape;318;p58"/>
          <p:cNvSpPr txBox="1">
            <a:spLocks noGrp="1"/>
          </p:cNvSpPr>
          <p:nvPr>
            <p:ph type="subTitle" idx="2"/>
          </p:nvPr>
        </p:nvSpPr>
        <p:spPr>
          <a:xfrm>
            <a:off x="741898"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 name="Google Shape;319;p58"/>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58"/>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el en object">
  <p:cSld name="Titel en object">
    <p:bg>
      <p:bgPr>
        <a:solidFill>
          <a:schemeClr val="lt1"/>
        </a:solidFill>
        <a:effectLst/>
      </p:bgPr>
    </p:bg>
    <p:spTree>
      <p:nvGrpSpPr>
        <p:cNvPr id="1" name="Shape 321"/>
        <p:cNvGrpSpPr/>
        <p:nvPr/>
      </p:nvGrpSpPr>
      <p:grpSpPr>
        <a:xfrm>
          <a:off x="0" y="0"/>
          <a:ext cx="0" cy="0"/>
          <a:chOff x="0" y="0"/>
          <a:chExt cx="0" cy="0"/>
        </a:xfrm>
      </p:grpSpPr>
      <p:sp>
        <p:nvSpPr>
          <p:cNvPr id="322" name="Google Shape;322;p59"/>
          <p:cNvSpPr txBox="1">
            <a:spLocks noGrp="1"/>
          </p:cNvSpPr>
          <p:nvPr>
            <p:ph type="body" idx="1"/>
          </p:nvPr>
        </p:nvSpPr>
        <p:spPr>
          <a:xfrm>
            <a:off x="591636" y="1782000"/>
            <a:ext cx="78492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323" name="Google Shape;323;p59"/>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324" name="Google Shape;324;p59"/>
          <p:cNvSpPr txBox="1">
            <a:spLocks noGrp="1"/>
          </p:cNvSpPr>
          <p:nvPr>
            <p:ph type="subTitle" idx="2"/>
          </p:nvPr>
        </p:nvSpPr>
        <p:spPr>
          <a:xfrm>
            <a:off x="729000"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59"/>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326" name="Google Shape;326;p59"/>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59"/>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Enkel titel">
  <p:cSld name="Titel + object">
    <p:bg>
      <p:bgPr>
        <a:solidFill>
          <a:srgbClr val="FFFFFF"/>
        </a:solidFill>
        <a:effectLst/>
      </p:bgPr>
    </p:bg>
    <p:spTree>
      <p:nvGrpSpPr>
        <p:cNvPr id="1" name="Shape 328"/>
        <p:cNvGrpSpPr/>
        <p:nvPr/>
      </p:nvGrpSpPr>
      <p:grpSpPr>
        <a:xfrm>
          <a:off x="0" y="0"/>
          <a:ext cx="0" cy="0"/>
          <a:chOff x="0" y="0"/>
          <a:chExt cx="0" cy="0"/>
        </a:xfrm>
      </p:grpSpPr>
      <p:sp>
        <p:nvSpPr>
          <p:cNvPr id="329" name="Google Shape;329;p60"/>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330" name="Google Shape;330;p60"/>
          <p:cNvSpPr txBox="1">
            <a:spLocks noGrp="1"/>
          </p:cNvSpPr>
          <p:nvPr>
            <p:ph type="subTitle" idx="1"/>
          </p:nvPr>
        </p:nvSpPr>
        <p:spPr>
          <a:xfrm>
            <a:off x="729000"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60"/>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332" name="Google Shape;332;p60"/>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60"/>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el en twee objecten">
  <p:cSld name="1_Titel en object">
    <p:bg>
      <p:bgPr>
        <a:solidFill>
          <a:schemeClr val="lt1"/>
        </a:solidFill>
        <a:effectLst/>
      </p:bgPr>
    </p:bg>
    <p:spTree>
      <p:nvGrpSpPr>
        <p:cNvPr id="1" name="Shape 334"/>
        <p:cNvGrpSpPr/>
        <p:nvPr/>
      </p:nvGrpSpPr>
      <p:grpSpPr>
        <a:xfrm>
          <a:off x="0" y="0"/>
          <a:ext cx="0" cy="0"/>
          <a:chOff x="0" y="0"/>
          <a:chExt cx="0" cy="0"/>
        </a:xfrm>
      </p:grpSpPr>
      <p:sp>
        <p:nvSpPr>
          <p:cNvPr id="335" name="Google Shape;335;p61"/>
          <p:cNvSpPr txBox="1">
            <a:spLocks noGrp="1"/>
          </p:cNvSpPr>
          <p:nvPr>
            <p:ph type="body" idx="1"/>
          </p:nvPr>
        </p:nvSpPr>
        <p:spPr>
          <a:xfrm>
            <a:off x="593289" y="1782000"/>
            <a:ext cx="37344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336" name="Google Shape;336;p61"/>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337" name="Google Shape;337;p61"/>
          <p:cNvSpPr txBox="1">
            <a:spLocks noGrp="1"/>
          </p:cNvSpPr>
          <p:nvPr>
            <p:ph type="body" idx="2"/>
          </p:nvPr>
        </p:nvSpPr>
        <p:spPr>
          <a:xfrm>
            <a:off x="4710447" y="1782001"/>
            <a:ext cx="36873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338" name="Google Shape;338;p61"/>
          <p:cNvSpPr txBox="1">
            <a:spLocks noGrp="1"/>
          </p:cNvSpPr>
          <p:nvPr>
            <p:ph type="subTitle" idx="3"/>
          </p:nvPr>
        </p:nvSpPr>
        <p:spPr>
          <a:xfrm>
            <a:off x="729000"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61"/>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340" name="Google Shape;340;p61"/>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61"/>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eeld en quote">
  <p:cSld name="Beeld en quote">
    <p:bg>
      <p:bgPr>
        <a:solidFill>
          <a:schemeClr val="lt1"/>
        </a:solidFill>
        <a:effectLst/>
      </p:bgPr>
    </p:bg>
    <p:spTree>
      <p:nvGrpSpPr>
        <p:cNvPr id="1" name="Shape 342"/>
        <p:cNvGrpSpPr/>
        <p:nvPr/>
      </p:nvGrpSpPr>
      <p:grpSpPr>
        <a:xfrm>
          <a:off x="0" y="0"/>
          <a:ext cx="0" cy="0"/>
          <a:chOff x="0" y="0"/>
          <a:chExt cx="0" cy="0"/>
        </a:xfrm>
      </p:grpSpPr>
      <p:sp>
        <p:nvSpPr>
          <p:cNvPr id="343" name="Google Shape;343;p62"/>
          <p:cNvSpPr txBox="1">
            <a:spLocks noGrp="1"/>
          </p:cNvSpPr>
          <p:nvPr>
            <p:ph type="title"/>
          </p:nvPr>
        </p:nvSpPr>
        <p:spPr>
          <a:xfrm>
            <a:off x="2953844" y="550889"/>
            <a:ext cx="3480900" cy="4041600"/>
          </a:xfrm>
          <a:prstGeom prst="rect">
            <a:avLst/>
          </a:prstGeom>
          <a:noFill/>
          <a:ln>
            <a:noFill/>
          </a:ln>
        </p:spPr>
        <p:txBody>
          <a:bodyPr spcFirstLastPara="1" wrap="square" lIns="91425" tIns="91425" rIns="91425" bIns="91425" anchor="ctr" anchorCtr="0">
            <a:noAutofit/>
          </a:bodyPr>
          <a:lstStyle>
            <a:lvl1pPr marL="0" marR="0" lvl="0" indent="0" algn="ctr" rtl="0">
              <a:lnSpc>
                <a:spcPct val="70000"/>
              </a:lnSpc>
              <a:spcBef>
                <a:spcPts val="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344" name="Google Shape;344;p62"/>
          <p:cNvSpPr txBox="1">
            <a:spLocks noGrp="1"/>
          </p:cNvSpPr>
          <p:nvPr>
            <p:ph type="subTitle" idx="1"/>
          </p:nvPr>
        </p:nvSpPr>
        <p:spPr>
          <a:xfrm>
            <a:off x="741898"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62"/>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346"/>
        <p:cNvGrpSpPr/>
        <p:nvPr/>
      </p:nvGrpSpPr>
      <p:grpSpPr>
        <a:xfrm>
          <a:off x="0" y="0"/>
          <a:ext cx="0" cy="0"/>
          <a:chOff x="0" y="0"/>
          <a:chExt cx="0" cy="0"/>
        </a:xfrm>
      </p:grpSpPr>
      <p:sp>
        <p:nvSpPr>
          <p:cNvPr id="347" name="Google Shape;347;p63"/>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inhoudsopgave oranje" type="objTx">
  <p:cSld name="OBJECT_WITH_CAPTION_TEXT">
    <p:bg>
      <p:bgPr>
        <a:solidFill>
          <a:srgbClr val="FFFFFF"/>
        </a:solidFill>
        <a:effectLst/>
      </p:bgPr>
    </p:bg>
    <p:spTree>
      <p:nvGrpSpPr>
        <p:cNvPr id="1" name="Shape 348"/>
        <p:cNvGrpSpPr/>
        <p:nvPr/>
      </p:nvGrpSpPr>
      <p:grpSpPr>
        <a:xfrm>
          <a:off x="0" y="0"/>
          <a:ext cx="0" cy="0"/>
          <a:chOff x="0" y="0"/>
          <a:chExt cx="0" cy="0"/>
        </a:xfrm>
      </p:grpSpPr>
      <p:sp>
        <p:nvSpPr>
          <p:cNvPr id="349" name="Google Shape;349;p64"/>
          <p:cNvSpPr/>
          <p:nvPr/>
        </p:nvSpPr>
        <p:spPr>
          <a:xfrm>
            <a:off x="0" y="0"/>
            <a:ext cx="3069000" cy="51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4"/>
          <p:cNvSpPr txBox="1">
            <a:spLocks noGrp="1"/>
          </p:cNvSpPr>
          <p:nvPr>
            <p:ph type="title"/>
          </p:nvPr>
        </p:nvSpPr>
        <p:spPr>
          <a:xfrm>
            <a:off x="438475" y="762950"/>
            <a:ext cx="2415300" cy="16002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rgbClr val="FFFFFF"/>
              </a:buClr>
              <a:buSzPts val="2300"/>
              <a:buFont typeface="Arial"/>
              <a:buNone/>
              <a:defRPr b="1" i="0" u="none" strike="noStrike" cap="none">
                <a:solidFill>
                  <a:srgbClr val="FFFFFF"/>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351" name="Google Shape;351;p64"/>
          <p:cNvSpPr txBox="1">
            <a:spLocks noGrp="1"/>
          </p:cNvSpPr>
          <p:nvPr>
            <p:ph type="body" idx="1"/>
          </p:nvPr>
        </p:nvSpPr>
        <p:spPr>
          <a:xfrm>
            <a:off x="3837125" y="1714100"/>
            <a:ext cx="43659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352" name="Google Shape;352;p64"/>
          <p:cNvSpPr txBox="1">
            <a:spLocks noGrp="1"/>
          </p:cNvSpPr>
          <p:nvPr>
            <p:ph type="body" idx="2"/>
          </p:nvPr>
        </p:nvSpPr>
        <p:spPr>
          <a:xfrm>
            <a:off x="158020" y="2591400"/>
            <a:ext cx="2703300" cy="20883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8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914400" marR="0" lvl="1"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1371600" marR="0" lvl="2"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1828800" marR="0" lvl="3"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2286000" marR="0" lvl="4"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2743200" marR="0" lvl="5"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3200400" marR="0" lvl="6"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3657600" marR="0" lvl="7"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4114800" marR="0" lvl="8"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endParaRPr/>
          </a:p>
        </p:txBody>
      </p:sp>
      <p:sp>
        <p:nvSpPr>
          <p:cNvPr id="353" name="Google Shape;353;p64"/>
          <p:cNvSpPr txBox="1">
            <a:spLocks noGrp="1"/>
          </p:cNvSpPr>
          <p:nvPr>
            <p:ph type="subTitle" idx="3"/>
          </p:nvPr>
        </p:nvSpPr>
        <p:spPr>
          <a:xfrm>
            <a:off x="438475" y="220704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54" name="Google Shape;354;p64"/>
          <p:cNvSpPr txBox="1">
            <a:spLocks noGrp="1"/>
          </p:cNvSpPr>
          <p:nvPr>
            <p:ph type="subTitle" idx="4"/>
          </p:nvPr>
        </p:nvSpPr>
        <p:spPr>
          <a:xfrm>
            <a:off x="3758200" y="1327275"/>
            <a:ext cx="2492700" cy="498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64"/>
          <p:cNvSpPr txBox="1">
            <a:spLocks noGrp="1"/>
          </p:cNvSpPr>
          <p:nvPr>
            <p:ph type="subTitle" idx="5"/>
          </p:nvPr>
        </p:nvSpPr>
        <p:spPr>
          <a:xfrm>
            <a:off x="3758200" y="2475525"/>
            <a:ext cx="2492700" cy="498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64"/>
          <p:cNvSpPr txBox="1">
            <a:spLocks noGrp="1"/>
          </p:cNvSpPr>
          <p:nvPr>
            <p:ph type="body" idx="6"/>
          </p:nvPr>
        </p:nvSpPr>
        <p:spPr>
          <a:xfrm>
            <a:off x="3837125" y="2869250"/>
            <a:ext cx="43953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pic>
        <p:nvPicPr>
          <p:cNvPr id="357" name="Google Shape;357;p64"/>
          <p:cNvPicPr preferRelativeResize="0"/>
          <p:nvPr/>
        </p:nvPicPr>
        <p:blipFill rotWithShape="1">
          <a:blip r:embed="rId2">
            <a:alphaModFix/>
          </a:blip>
          <a:srcRect l="10766" r="25371"/>
          <a:stretch/>
        </p:blipFill>
        <p:spPr>
          <a:xfrm rot="5400000">
            <a:off x="466145" y="2493605"/>
            <a:ext cx="5153760" cy="173400"/>
          </a:xfrm>
          <a:prstGeom prst="rect">
            <a:avLst/>
          </a:prstGeom>
          <a:noFill/>
          <a:ln>
            <a:noFill/>
          </a:ln>
        </p:spPr>
      </p:pic>
      <p:sp>
        <p:nvSpPr>
          <p:cNvPr id="358" name="Google Shape;358;p64"/>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pic>
        <p:nvPicPr>
          <p:cNvPr id="359" name="Google Shape;359;p64"/>
          <p:cNvPicPr preferRelativeResize="0"/>
          <p:nvPr/>
        </p:nvPicPr>
        <p:blipFill rotWithShape="1">
          <a:blip r:embed="rId3">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houdsopgave groen">
  <p:cSld name="OBJECT_WITH_CAPTION_TEXT_1">
    <p:bg>
      <p:bgPr>
        <a:solidFill>
          <a:srgbClr val="FFFFFF"/>
        </a:solidFill>
        <a:effectLst/>
      </p:bgPr>
    </p:bg>
    <p:spTree>
      <p:nvGrpSpPr>
        <p:cNvPr id="1" name="Shape 360"/>
        <p:cNvGrpSpPr/>
        <p:nvPr/>
      </p:nvGrpSpPr>
      <p:grpSpPr>
        <a:xfrm>
          <a:off x="0" y="0"/>
          <a:ext cx="0" cy="0"/>
          <a:chOff x="0" y="0"/>
          <a:chExt cx="0" cy="0"/>
        </a:xfrm>
      </p:grpSpPr>
      <p:sp>
        <p:nvSpPr>
          <p:cNvPr id="361" name="Google Shape;361;p65"/>
          <p:cNvSpPr/>
          <p:nvPr/>
        </p:nvSpPr>
        <p:spPr>
          <a:xfrm>
            <a:off x="0" y="0"/>
            <a:ext cx="3069000" cy="5153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5"/>
          <p:cNvSpPr txBox="1">
            <a:spLocks noGrp="1"/>
          </p:cNvSpPr>
          <p:nvPr>
            <p:ph type="title"/>
          </p:nvPr>
        </p:nvSpPr>
        <p:spPr>
          <a:xfrm>
            <a:off x="438475" y="762950"/>
            <a:ext cx="2415300" cy="16002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rgbClr val="FFFFFF"/>
              </a:buClr>
              <a:buSzPts val="2300"/>
              <a:buFont typeface="Arial"/>
              <a:buNone/>
              <a:defRPr b="1" i="0" u="none" strike="noStrike" cap="none">
                <a:solidFill>
                  <a:srgbClr val="FFFFFF"/>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363" name="Google Shape;363;p65"/>
          <p:cNvSpPr txBox="1">
            <a:spLocks noGrp="1"/>
          </p:cNvSpPr>
          <p:nvPr>
            <p:ph type="body" idx="1"/>
          </p:nvPr>
        </p:nvSpPr>
        <p:spPr>
          <a:xfrm>
            <a:off x="158021" y="2591400"/>
            <a:ext cx="2661900" cy="20883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8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914400" marR="0" lvl="1"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1371600" marR="0" lvl="2"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1828800" marR="0" lvl="3"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2286000" marR="0" lvl="4"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2743200" marR="0" lvl="5"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3200400" marR="0" lvl="6"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3657600" marR="0" lvl="7"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4114800" marR="0" lvl="8"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endParaRPr/>
          </a:p>
        </p:txBody>
      </p:sp>
      <p:pic>
        <p:nvPicPr>
          <p:cNvPr id="364" name="Google Shape;364;p65"/>
          <p:cNvPicPr preferRelativeResize="0"/>
          <p:nvPr/>
        </p:nvPicPr>
        <p:blipFill rotWithShape="1">
          <a:blip r:embed="rId2">
            <a:alphaModFix/>
          </a:blip>
          <a:srcRect l="10766" r="25371"/>
          <a:stretch/>
        </p:blipFill>
        <p:spPr>
          <a:xfrm rot="5400000">
            <a:off x="466145" y="2493605"/>
            <a:ext cx="5153760" cy="173400"/>
          </a:xfrm>
          <a:prstGeom prst="rect">
            <a:avLst/>
          </a:prstGeom>
          <a:noFill/>
          <a:ln>
            <a:noFill/>
          </a:ln>
        </p:spPr>
      </p:pic>
      <p:sp>
        <p:nvSpPr>
          <p:cNvPr id="365" name="Google Shape;365;p65"/>
          <p:cNvSpPr txBox="1">
            <a:spLocks noGrp="1"/>
          </p:cNvSpPr>
          <p:nvPr>
            <p:ph type="body" idx="2"/>
          </p:nvPr>
        </p:nvSpPr>
        <p:spPr>
          <a:xfrm>
            <a:off x="3837125" y="1714100"/>
            <a:ext cx="43659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366" name="Google Shape;366;p65"/>
          <p:cNvSpPr txBox="1">
            <a:spLocks noGrp="1"/>
          </p:cNvSpPr>
          <p:nvPr>
            <p:ph type="subTitle" idx="3"/>
          </p:nvPr>
        </p:nvSpPr>
        <p:spPr>
          <a:xfrm>
            <a:off x="3758200" y="1327275"/>
            <a:ext cx="2492700" cy="498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
        <p:nvSpPr>
          <p:cNvPr id="367" name="Google Shape;367;p65"/>
          <p:cNvSpPr txBox="1">
            <a:spLocks noGrp="1"/>
          </p:cNvSpPr>
          <p:nvPr>
            <p:ph type="subTitle" idx="4"/>
          </p:nvPr>
        </p:nvSpPr>
        <p:spPr>
          <a:xfrm>
            <a:off x="3758200" y="2475525"/>
            <a:ext cx="2492700" cy="498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
        <p:nvSpPr>
          <p:cNvPr id="368" name="Google Shape;368;p65"/>
          <p:cNvSpPr txBox="1">
            <a:spLocks noGrp="1"/>
          </p:cNvSpPr>
          <p:nvPr>
            <p:ph type="body" idx="5"/>
          </p:nvPr>
        </p:nvSpPr>
        <p:spPr>
          <a:xfrm>
            <a:off x="3837125" y="2869250"/>
            <a:ext cx="43953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369" name="Google Shape;369;p65"/>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370" name="Google Shape;370;p65"/>
          <p:cNvSpPr txBox="1">
            <a:spLocks noGrp="1"/>
          </p:cNvSpPr>
          <p:nvPr>
            <p:ph type="subTitle" idx="6"/>
          </p:nvPr>
        </p:nvSpPr>
        <p:spPr>
          <a:xfrm>
            <a:off x="438475" y="220704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371" name="Google Shape;371;p65"/>
          <p:cNvPicPr preferRelativeResize="0"/>
          <p:nvPr/>
        </p:nvPicPr>
        <p:blipFill rotWithShape="1">
          <a:blip r:embed="rId3">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el en object 1">
  <p:cSld name="Titel en object_1">
    <p:spTree>
      <p:nvGrpSpPr>
        <p:cNvPr id="1" name="Shape 372"/>
        <p:cNvGrpSpPr/>
        <p:nvPr/>
      </p:nvGrpSpPr>
      <p:grpSpPr>
        <a:xfrm>
          <a:off x="0" y="0"/>
          <a:ext cx="0" cy="0"/>
          <a:chOff x="0" y="0"/>
          <a:chExt cx="0" cy="0"/>
        </a:xfrm>
      </p:grpSpPr>
      <p:sp>
        <p:nvSpPr>
          <p:cNvPr id="373" name="Google Shape;373;p66"/>
          <p:cNvSpPr txBox="1">
            <a:spLocks noGrp="1"/>
          </p:cNvSpPr>
          <p:nvPr>
            <p:ph type="title"/>
          </p:nvPr>
        </p:nvSpPr>
        <p:spPr>
          <a:xfrm>
            <a:off x="774700" y="205978"/>
            <a:ext cx="7912200" cy="8574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300"/>
              <a:buNone/>
              <a:defRPr sz="3200" b="1" i="0">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4" name="Google Shape;374;p66"/>
          <p:cNvSpPr txBox="1">
            <a:spLocks noGrp="1"/>
          </p:cNvSpPr>
          <p:nvPr>
            <p:ph type="body" idx="1"/>
          </p:nvPr>
        </p:nvSpPr>
        <p:spPr>
          <a:xfrm>
            <a:off x="774700" y="1200151"/>
            <a:ext cx="8039100" cy="3152700"/>
          </a:xfrm>
          <a:prstGeom prst="rect">
            <a:avLst/>
          </a:prstGeom>
          <a:noFill/>
          <a:ln>
            <a:noFill/>
          </a:ln>
        </p:spPr>
        <p:txBody>
          <a:bodyPr spcFirstLastPara="1" wrap="square" lIns="68575" tIns="68575" rIns="68575" bIns="68575" anchor="t" anchorCtr="0">
            <a:noAutofit/>
          </a:bodyPr>
          <a:lstStyle>
            <a:lvl1pPr marL="457200" lvl="0" indent="-336550" rtl="0">
              <a:spcBef>
                <a:spcPts val="800"/>
              </a:spcBef>
              <a:spcAft>
                <a:spcPts val="0"/>
              </a:spcAft>
              <a:buSzPts val="1700"/>
              <a:buChar char="•"/>
              <a:defRPr sz="2000">
                <a:latin typeface="Calibri"/>
                <a:ea typeface="Calibri"/>
                <a:cs typeface="Calibri"/>
                <a:sym typeface="Calibri"/>
              </a:defRPr>
            </a:lvl1pPr>
            <a:lvl2pPr marL="914400" lvl="1" indent="-336550" rtl="0">
              <a:spcBef>
                <a:spcPts val="400"/>
              </a:spcBef>
              <a:spcAft>
                <a:spcPts val="0"/>
              </a:spcAft>
              <a:buSzPts val="1700"/>
              <a:buFont typeface="Arial"/>
              <a:buChar char="•"/>
              <a:defRPr sz="1800">
                <a:latin typeface="Calibri"/>
                <a:ea typeface="Calibri"/>
                <a:cs typeface="Calibri"/>
                <a:sym typeface="Calibri"/>
              </a:defRPr>
            </a:lvl2pPr>
            <a:lvl3pPr marL="1371600" lvl="2" indent="-323850" rtl="0">
              <a:spcBef>
                <a:spcPts val="400"/>
              </a:spcBef>
              <a:spcAft>
                <a:spcPts val="0"/>
              </a:spcAft>
              <a:buSzPts val="1500"/>
              <a:buChar char="•"/>
              <a:defRPr sz="1600">
                <a:latin typeface="Calibri"/>
                <a:ea typeface="Calibri"/>
                <a:cs typeface="Calibri"/>
                <a:sym typeface="Calibri"/>
              </a:defRPr>
            </a:lvl3pPr>
            <a:lvl4pPr marL="1828800" lvl="3" indent="-317500" rtl="0">
              <a:spcBef>
                <a:spcPts val="400"/>
              </a:spcBef>
              <a:spcAft>
                <a:spcPts val="0"/>
              </a:spcAft>
              <a:buSzPts val="1400"/>
              <a:buChar char="•"/>
              <a:defRPr/>
            </a:lvl4pPr>
            <a:lvl5pPr marL="2286000" lvl="4" indent="-304800" rtl="0">
              <a:spcBef>
                <a:spcPts val="400"/>
              </a:spcBef>
              <a:spcAft>
                <a:spcPts val="0"/>
              </a:spcAft>
              <a:buSzPts val="1200"/>
              <a:buChar char="•"/>
              <a:defRPr/>
            </a:lvl5pPr>
            <a:lvl6pPr marL="2743200" lvl="5" indent="-292100" rtl="0">
              <a:spcBef>
                <a:spcPts val="400"/>
              </a:spcBef>
              <a:spcAft>
                <a:spcPts val="0"/>
              </a:spcAft>
              <a:buSzPts val="1000"/>
              <a:buChar char="•"/>
              <a:defRPr sz="2000">
                <a:solidFill>
                  <a:schemeClr val="dk1"/>
                </a:solidFill>
                <a:latin typeface="Calibri"/>
                <a:ea typeface="Calibri"/>
                <a:cs typeface="Calibri"/>
                <a:sym typeface="Calibri"/>
              </a:defRPr>
            </a:lvl6pPr>
            <a:lvl7pPr marL="3200400" lvl="6" indent="-292100" rtl="0">
              <a:spcBef>
                <a:spcPts val="400"/>
              </a:spcBef>
              <a:spcAft>
                <a:spcPts val="0"/>
              </a:spcAft>
              <a:buSzPts val="1000"/>
              <a:buChar char="•"/>
              <a:defRPr sz="2000">
                <a:solidFill>
                  <a:schemeClr val="dk1"/>
                </a:solidFill>
                <a:latin typeface="Calibri"/>
                <a:ea typeface="Calibri"/>
                <a:cs typeface="Calibri"/>
                <a:sym typeface="Calibri"/>
              </a:defRPr>
            </a:lvl7pPr>
            <a:lvl8pPr marL="3657600" lvl="7" indent="-292100" rtl="0">
              <a:spcBef>
                <a:spcPts val="400"/>
              </a:spcBef>
              <a:spcAft>
                <a:spcPts val="0"/>
              </a:spcAft>
              <a:buSzPts val="1000"/>
              <a:buChar char="•"/>
              <a:defRPr sz="2000">
                <a:solidFill>
                  <a:schemeClr val="dk1"/>
                </a:solidFill>
                <a:latin typeface="Calibri"/>
                <a:ea typeface="Calibri"/>
                <a:cs typeface="Calibri"/>
                <a:sym typeface="Calibri"/>
              </a:defRPr>
            </a:lvl8pPr>
            <a:lvl9pPr marL="4114800" lvl="8" indent="-292100" rtl="0">
              <a:spcBef>
                <a:spcPts val="400"/>
              </a:spcBef>
              <a:spcAft>
                <a:spcPts val="0"/>
              </a:spcAft>
              <a:buSzPts val="1000"/>
              <a:buChar char="•"/>
              <a:defRPr sz="2000">
                <a:solidFill>
                  <a:schemeClr val="dk1"/>
                </a:solidFill>
                <a:latin typeface="Calibri"/>
                <a:ea typeface="Calibri"/>
                <a:cs typeface="Calibri"/>
                <a:sym typeface="Calibri"/>
              </a:defRPr>
            </a:lvl9pPr>
          </a:lstStyle>
          <a:p>
            <a:endParaRPr/>
          </a:p>
        </p:txBody>
      </p:sp>
      <p:sp>
        <p:nvSpPr>
          <p:cNvPr id="375" name="Google Shape;375;p66"/>
          <p:cNvSpPr txBox="1">
            <a:spLocks noGrp="1"/>
          </p:cNvSpPr>
          <p:nvPr>
            <p:ph type="sldNum" idx="12"/>
          </p:nvPr>
        </p:nvSpPr>
        <p:spPr>
          <a:xfrm>
            <a:off x="36195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Calibri"/>
                <a:ea typeface="Calibri"/>
                <a:cs typeface="Calibri"/>
                <a:sym typeface="Calibri"/>
              </a:defRPr>
            </a:lvl1pPr>
            <a:lvl2pPr marL="0" marR="0" lvl="1" indent="0" algn="ctr" rtl="0">
              <a:spcBef>
                <a:spcPts val="0"/>
              </a:spcBef>
              <a:buNone/>
              <a:defRPr sz="1100" b="0" i="0" u="none" strike="noStrike" cap="none">
                <a:solidFill>
                  <a:srgbClr val="888888"/>
                </a:solidFill>
                <a:latin typeface="Calibri"/>
                <a:ea typeface="Calibri"/>
                <a:cs typeface="Calibri"/>
                <a:sym typeface="Calibri"/>
              </a:defRPr>
            </a:lvl2pPr>
            <a:lvl3pPr marL="0" marR="0" lvl="2" indent="0" algn="ctr" rtl="0">
              <a:spcBef>
                <a:spcPts val="0"/>
              </a:spcBef>
              <a:buNone/>
              <a:defRPr sz="1100" b="0" i="0" u="none" strike="noStrike" cap="none">
                <a:solidFill>
                  <a:srgbClr val="888888"/>
                </a:solidFill>
                <a:latin typeface="Calibri"/>
                <a:ea typeface="Calibri"/>
                <a:cs typeface="Calibri"/>
                <a:sym typeface="Calibri"/>
              </a:defRPr>
            </a:lvl3pPr>
            <a:lvl4pPr marL="0" marR="0" lvl="3" indent="0" algn="ctr" rtl="0">
              <a:spcBef>
                <a:spcPts val="0"/>
              </a:spcBef>
              <a:buNone/>
              <a:defRPr sz="1100" b="0" i="0" u="none" strike="noStrike" cap="none">
                <a:solidFill>
                  <a:srgbClr val="888888"/>
                </a:solidFill>
                <a:latin typeface="Calibri"/>
                <a:ea typeface="Calibri"/>
                <a:cs typeface="Calibri"/>
                <a:sym typeface="Calibri"/>
              </a:defRPr>
            </a:lvl4pPr>
            <a:lvl5pPr marL="0" marR="0" lvl="4" indent="0" algn="ctr" rtl="0">
              <a:spcBef>
                <a:spcPts val="0"/>
              </a:spcBef>
              <a:buNone/>
              <a:defRPr sz="1100" b="0" i="0" u="none" strike="noStrike" cap="none">
                <a:solidFill>
                  <a:srgbClr val="888888"/>
                </a:solidFill>
                <a:latin typeface="Calibri"/>
                <a:ea typeface="Calibri"/>
                <a:cs typeface="Calibri"/>
                <a:sym typeface="Calibri"/>
              </a:defRPr>
            </a:lvl5pPr>
            <a:lvl6pPr marL="0" marR="0" lvl="5" indent="0" algn="ctr" rtl="0">
              <a:spcBef>
                <a:spcPts val="0"/>
              </a:spcBef>
              <a:buNone/>
              <a:defRPr sz="1100" b="0" i="0" u="none" strike="noStrike" cap="none">
                <a:solidFill>
                  <a:srgbClr val="888888"/>
                </a:solidFill>
                <a:latin typeface="Calibri"/>
                <a:ea typeface="Calibri"/>
                <a:cs typeface="Calibri"/>
                <a:sym typeface="Calibri"/>
              </a:defRPr>
            </a:lvl6pPr>
            <a:lvl7pPr marL="0" marR="0" lvl="6" indent="0" algn="ctr" rtl="0">
              <a:spcBef>
                <a:spcPts val="0"/>
              </a:spcBef>
              <a:buNone/>
              <a:defRPr sz="1100" b="0" i="0" u="none" strike="noStrike" cap="none">
                <a:solidFill>
                  <a:srgbClr val="888888"/>
                </a:solidFill>
                <a:latin typeface="Calibri"/>
                <a:ea typeface="Calibri"/>
                <a:cs typeface="Calibri"/>
                <a:sym typeface="Calibri"/>
              </a:defRPr>
            </a:lvl7pPr>
            <a:lvl8pPr marL="0" marR="0" lvl="7" indent="0" algn="ctr" rtl="0">
              <a:spcBef>
                <a:spcPts val="0"/>
              </a:spcBef>
              <a:buNone/>
              <a:defRPr sz="1100" b="0" i="0" u="none" strike="noStrike" cap="none">
                <a:solidFill>
                  <a:srgbClr val="888888"/>
                </a:solidFill>
                <a:latin typeface="Calibri"/>
                <a:ea typeface="Calibri"/>
                <a:cs typeface="Calibri"/>
                <a:sym typeface="Calibri"/>
              </a:defRPr>
            </a:lvl8pPr>
            <a:lvl9pPr marL="0" marR="0" lvl="8" indent="0" algn="ctr" rtl="0">
              <a:spcBef>
                <a:spcPts val="0"/>
              </a:spcBef>
              <a:buNone/>
              <a:defRPr sz="11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oofdstuk 1" type="title">
  <p:cSld name="TITLE">
    <p:spTree>
      <p:nvGrpSpPr>
        <p:cNvPr id="1" name="Shape 376"/>
        <p:cNvGrpSpPr/>
        <p:nvPr/>
      </p:nvGrpSpPr>
      <p:grpSpPr>
        <a:xfrm>
          <a:off x="0" y="0"/>
          <a:ext cx="0" cy="0"/>
          <a:chOff x="0" y="0"/>
          <a:chExt cx="0" cy="0"/>
        </a:xfrm>
      </p:grpSpPr>
      <p:sp>
        <p:nvSpPr>
          <p:cNvPr id="377" name="Google Shape;377;p67"/>
          <p:cNvSpPr/>
          <p:nvPr/>
        </p:nvSpPr>
        <p:spPr>
          <a:xfrm>
            <a:off x="12700" y="0"/>
            <a:ext cx="9144000" cy="51435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8" name="Google Shape;378;p67"/>
          <p:cNvSpPr/>
          <p:nvPr/>
        </p:nvSpPr>
        <p:spPr>
          <a:xfrm>
            <a:off x="-25400" y="-9525"/>
            <a:ext cx="6159600" cy="5198100"/>
          </a:xfrm>
          <a:custGeom>
            <a:avLst/>
            <a:gdLst/>
            <a:ahLst/>
            <a:cxnLst/>
            <a:rect l="l" t="t" r="r" b="b"/>
            <a:pathLst>
              <a:path w="120000" h="120000" extrusionOk="0">
                <a:moveTo>
                  <a:pt x="0" y="0"/>
                </a:moveTo>
                <a:lnTo>
                  <a:pt x="91298" y="219"/>
                </a:lnTo>
                <a:lnTo>
                  <a:pt x="120000" y="119780"/>
                </a:lnTo>
                <a:lnTo>
                  <a:pt x="0" y="119615"/>
                </a:lnTo>
                <a:lnTo>
                  <a:pt x="0" y="120000"/>
                </a:lnTo>
                <a:lnTo>
                  <a:pt x="0" y="0"/>
                </a:lnTo>
                <a:close/>
              </a:path>
            </a:pathLst>
          </a:custGeom>
          <a:solidFill>
            <a:srgbClr val="B75B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9" name="Google Shape;379;p67"/>
          <p:cNvSpPr txBox="1">
            <a:spLocks noGrp="1"/>
          </p:cNvSpPr>
          <p:nvPr>
            <p:ph type="ctrTitle"/>
          </p:nvPr>
        </p:nvSpPr>
        <p:spPr>
          <a:xfrm>
            <a:off x="342900" y="1845469"/>
            <a:ext cx="5448300" cy="11025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lt1"/>
              </a:buClr>
              <a:buSzPts val="2300"/>
              <a:buFont typeface="Calibri"/>
              <a:buNone/>
              <a:defRPr sz="4600" b="1"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SzPts val="1400"/>
              <a:buNone/>
              <a:defRPr/>
            </a:lvl2pPr>
            <a:lvl3pPr marL="0" marR="0" lvl="2" indent="0" algn="l" rtl="0">
              <a:spcBef>
                <a:spcPts val="0"/>
              </a:spcBef>
              <a:spcAft>
                <a:spcPts val="0"/>
              </a:spcAft>
              <a:buSzPts val="1400"/>
              <a:buNone/>
              <a:defRPr/>
            </a:lvl3pPr>
            <a:lvl4pPr marL="0" marR="0" lvl="3" indent="0" algn="l" rtl="0">
              <a:spcBef>
                <a:spcPts val="0"/>
              </a:spcBef>
              <a:spcAft>
                <a:spcPts val="0"/>
              </a:spcAft>
              <a:buSzPts val="1400"/>
              <a:buNone/>
              <a:defRPr/>
            </a:lvl4pPr>
            <a:lvl5pPr marL="0" marR="0" lvl="4" indent="0" algn="l" rtl="0">
              <a:spcBef>
                <a:spcPts val="0"/>
              </a:spcBef>
              <a:spcAft>
                <a:spcPts val="0"/>
              </a:spcAft>
              <a:buSzPts val="1400"/>
              <a:buNone/>
              <a:defRPr/>
            </a:lvl5pPr>
            <a:lvl6pPr marL="0" marR="0" lvl="5" indent="0" algn="l" rtl="0">
              <a:spcBef>
                <a:spcPts val="0"/>
              </a:spcBef>
              <a:spcAft>
                <a:spcPts val="0"/>
              </a:spcAft>
              <a:buSzPts val="1400"/>
              <a:buNone/>
              <a:defRPr/>
            </a:lvl6pPr>
            <a:lvl7pPr marL="0" marR="0" lvl="6" indent="0" algn="l" rtl="0">
              <a:spcBef>
                <a:spcPts val="0"/>
              </a:spcBef>
              <a:spcAft>
                <a:spcPts val="0"/>
              </a:spcAft>
              <a:buSzPts val="1400"/>
              <a:buNone/>
              <a:defRPr/>
            </a:lvl7pPr>
            <a:lvl8pPr marL="0" marR="0" lvl="7" indent="0" algn="l" rtl="0">
              <a:spcBef>
                <a:spcPts val="0"/>
              </a:spcBef>
              <a:spcAft>
                <a:spcPts val="0"/>
              </a:spcAft>
              <a:buSzPts val="1400"/>
              <a:buNone/>
              <a:defRPr/>
            </a:lvl8pPr>
            <a:lvl9pPr marL="0" marR="0" lvl="8" indent="0" algn="l" rtl="0">
              <a:spcBef>
                <a:spcPts val="0"/>
              </a:spcBef>
              <a:spcAft>
                <a:spcPts val="0"/>
              </a:spcAft>
              <a:buSzPts val="1400"/>
              <a:buNone/>
              <a:defRPr/>
            </a:lvl9pPr>
          </a:lstStyle>
          <a:p>
            <a:endParaRPr/>
          </a:p>
        </p:txBody>
      </p:sp>
      <p:sp>
        <p:nvSpPr>
          <p:cNvPr id="380" name="Google Shape;380;p67"/>
          <p:cNvSpPr txBox="1">
            <a:spLocks noGrp="1"/>
          </p:cNvSpPr>
          <p:nvPr>
            <p:ph type="subTitle" idx="1"/>
          </p:nvPr>
        </p:nvSpPr>
        <p:spPr>
          <a:xfrm>
            <a:off x="342900" y="3162300"/>
            <a:ext cx="5448300" cy="428700"/>
          </a:xfrm>
          <a:prstGeom prst="rect">
            <a:avLst/>
          </a:prstGeom>
          <a:noFill/>
          <a:ln>
            <a:noFill/>
          </a:ln>
        </p:spPr>
        <p:txBody>
          <a:bodyPr spcFirstLastPara="1" wrap="square" lIns="91425" tIns="91425" rIns="91425" bIns="91425" anchor="t" anchorCtr="0">
            <a:noAutofit/>
          </a:bodyPr>
          <a:lstStyle>
            <a:lvl1pPr marL="0" marR="0" lvl="0" indent="0" algn="l" rtl="0">
              <a:spcBef>
                <a:spcPts val="28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1pPr>
            <a:lvl2pPr marL="457200" marR="0" lvl="1" indent="0" algn="ctr" rtl="0">
              <a:spcBef>
                <a:spcPts val="560"/>
              </a:spcBef>
              <a:spcAft>
                <a:spcPts val="0"/>
              </a:spcAft>
              <a:buClr>
                <a:srgbClr val="CC9A88"/>
              </a:buClr>
              <a:buSzPts val="1400"/>
              <a:buFont typeface="Arial"/>
              <a:buNone/>
              <a:defRPr sz="2800" b="0" i="0" u="none" strike="noStrike" cap="none">
                <a:solidFill>
                  <a:srgbClr val="CC9A88"/>
                </a:solidFill>
                <a:latin typeface="Calibri"/>
                <a:ea typeface="Calibri"/>
                <a:cs typeface="Calibri"/>
                <a:sym typeface="Calibri"/>
              </a:defRPr>
            </a:lvl2pPr>
            <a:lvl3pPr marL="914400" marR="0" lvl="2" indent="0" algn="ctr" rtl="0">
              <a:spcBef>
                <a:spcPts val="480"/>
              </a:spcBef>
              <a:spcAft>
                <a:spcPts val="0"/>
              </a:spcAft>
              <a:buClr>
                <a:srgbClr val="CC9A88"/>
              </a:buClr>
              <a:buSzPts val="1400"/>
              <a:buFont typeface="Arial"/>
              <a:buNone/>
              <a:defRPr sz="2400" b="0" i="0" u="none" strike="noStrike" cap="none">
                <a:solidFill>
                  <a:srgbClr val="CC9A88"/>
                </a:solidFill>
                <a:latin typeface="Calibri"/>
                <a:ea typeface="Calibri"/>
                <a:cs typeface="Calibri"/>
                <a:sym typeface="Calibri"/>
              </a:defRPr>
            </a:lvl3pPr>
            <a:lvl4pPr marL="1371600" marR="0" lvl="3" indent="0" algn="ctr" rtl="0">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4pPr>
            <a:lvl5pPr marL="1828800" marR="0" lvl="4" indent="0" algn="ctr" rtl="0">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5pPr>
            <a:lvl6pPr marL="2286000" marR="0" lvl="5" indent="0" algn="ctr" rtl="0">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6pPr>
            <a:lvl7pPr marL="2743200" marR="0" lvl="6" indent="0" algn="ctr" rtl="0">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7pPr>
            <a:lvl8pPr marL="3200400" marR="0" lvl="7" indent="0" algn="ctr" rtl="0">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8pPr>
            <a:lvl9pPr marL="3657600" marR="0" lvl="8" indent="0" algn="ctr" rtl="0">
              <a:spcBef>
                <a:spcPts val="400"/>
              </a:spcBef>
              <a:spcAft>
                <a:spcPts val="0"/>
              </a:spcAft>
              <a:buClr>
                <a:srgbClr val="CC9A88"/>
              </a:buClr>
              <a:buSzPts val="1400"/>
              <a:buFont typeface="Arial"/>
              <a:buNone/>
              <a:defRPr sz="2000" b="0" i="0" u="none" strike="noStrike" cap="none">
                <a:solidFill>
                  <a:srgbClr val="CC9A88"/>
                </a:solidFill>
                <a:latin typeface="Calibri"/>
                <a:ea typeface="Calibri"/>
                <a:cs typeface="Calibri"/>
                <a:sym typeface="Calibri"/>
              </a:defRPr>
            </a:lvl9pPr>
          </a:lstStyle>
          <a:p>
            <a:endParaRPr/>
          </a:p>
        </p:txBody>
      </p:sp>
      <p:sp>
        <p:nvSpPr>
          <p:cNvPr id="381" name="Google Shape;381;p67"/>
          <p:cNvSpPr txBox="1">
            <a:spLocks noGrp="1"/>
          </p:cNvSpPr>
          <p:nvPr>
            <p:ph type="sldNum" idx="12"/>
          </p:nvPr>
        </p:nvSpPr>
        <p:spPr>
          <a:xfrm>
            <a:off x="3505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chemeClr val="lt1"/>
                </a:solidFill>
                <a:latin typeface="Calibri"/>
                <a:ea typeface="Calibri"/>
                <a:cs typeface="Calibri"/>
                <a:sym typeface="Calibri"/>
              </a:defRPr>
            </a:lvl1pPr>
            <a:lvl2pPr marL="0" marR="0" lvl="1" indent="0" algn="ctr" rtl="0">
              <a:spcBef>
                <a:spcPts val="0"/>
              </a:spcBef>
              <a:buNone/>
              <a:defRPr sz="1100" b="0" i="0" u="none" strike="noStrike" cap="none">
                <a:solidFill>
                  <a:schemeClr val="lt1"/>
                </a:solidFill>
                <a:latin typeface="Calibri"/>
                <a:ea typeface="Calibri"/>
                <a:cs typeface="Calibri"/>
                <a:sym typeface="Calibri"/>
              </a:defRPr>
            </a:lvl2pPr>
            <a:lvl3pPr marL="0" marR="0" lvl="2" indent="0" algn="ctr" rtl="0">
              <a:spcBef>
                <a:spcPts val="0"/>
              </a:spcBef>
              <a:buNone/>
              <a:defRPr sz="1100" b="0" i="0" u="none" strike="noStrike" cap="none">
                <a:solidFill>
                  <a:schemeClr val="lt1"/>
                </a:solidFill>
                <a:latin typeface="Calibri"/>
                <a:ea typeface="Calibri"/>
                <a:cs typeface="Calibri"/>
                <a:sym typeface="Calibri"/>
              </a:defRPr>
            </a:lvl3pPr>
            <a:lvl4pPr marL="0" marR="0" lvl="3" indent="0" algn="ctr" rtl="0">
              <a:spcBef>
                <a:spcPts val="0"/>
              </a:spcBef>
              <a:buNone/>
              <a:defRPr sz="1100" b="0" i="0" u="none" strike="noStrike" cap="none">
                <a:solidFill>
                  <a:schemeClr val="lt1"/>
                </a:solidFill>
                <a:latin typeface="Calibri"/>
                <a:ea typeface="Calibri"/>
                <a:cs typeface="Calibri"/>
                <a:sym typeface="Calibri"/>
              </a:defRPr>
            </a:lvl4pPr>
            <a:lvl5pPr marL="0" marR="0" lvl="4" indent="0" algn="ctr" rtl="0">
              <a:spcBef>
                <a:spcPts val="0"/>
              </a:spcBef>
              <a:buNone/>
              <a:defRPr sz="1100" b="0" i="0" u="none" strike="noStrike" cap="none">
                <a:solidFill>
                  <a:schemeClr val="lt1"/>
                </a:solidFill>
                <a:latin typeface="Calibri"/>
                <a:ea typeface="Calibri"/>
                <a:cs typeface="Calibri"/>
                <a:sym typeface="Calibri"/>
              </a:defRPr>
            </a:lvl5pPr>
            <a:lvl6pPr marL="0" marR="0" lvl="5" indent="0" algn="ctr" rtl="0">
              <a:spcBef>
                <a:spcPts val="0"/>
              </a:spcBef>
              <a:buNone/>
              <a:defRPr sz="1100" b="0" i="0" u="none" strike="noStrike" cap="none">
                <a:solidFill>
                  <a:schemeClr val="lt1"/>
                </a:solidFill>
                <a:latin typeface="Calibri"/>
                <a:ea typeface="Calibri"/>
                <a:cs typeface="Calibri"/>
                <a:sym typeface="Calibri"/>
              </a:defRPr>
            </a:lvl6pPr>
            <a:lvl7pPr marL="0" marR="0" lvl="6" indent="0" algn="ctr" rtl="0">
              <a:spcBef>
                <a:spcPts val="0"/>
              </a:spcBef>
              <a:buNone/>
              <a:defRPr sz="1100" b="0" i="0" u="none" strike="noStrike" cap="none">
                <a:solidFill>
                  <a:schemeClr val="lt1"/>
                </a:solidFill>
                <a:latin typeface="Calibri"/>
                <a:ea typeface="Calibri"/>
                <a:cs typeface="Calibri"/>
                <a:sym typeface="Calibri"/>
              </a:defRPr>
            </a:lvl7pPr>
            <a:lvl8pPr marL="0" marR="0" lvl="7" indent="0" algn="ctr" rtl="0">
              <a:spcBef>
                <a:spcPts val="0"/>
              </a:spcBef>
              <a:buNone/>
              <a:defRPr sz="1100" b="0" i="0" u="none" strike="noStrike" cap="none">
                <a:solidFill>
                  <a:schemeClr val="lt1"/>
                </a:solidFill>
                <a:latin typeface="Calibri"/>
                <a:ea typeface="Calibri"/>
                <a:cs typeface="Calibri"/>
                <a:sym typeface="Calibri"/>
              </a:defRPr>
            </a:lvl8pPr>
            <a:lvl9pPr marL="0" marR="0" lvl="8" indent="0" algn="ctr" rtl="0">
              <a:spcBef>
                <a:spcPts val="0"/>
              </a:spcBef>
              <a:buNone/>
              <a:defRPr sz="1100" b="0"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‹nr.›</a:t>
            </a:fld>
            <a:endParaRPr/>
          </a:p>
        </p:txBody>
      </p:sp>
      <p:pic>
        <p:nvPicPr>
          <p:cNvPr id="382" name="Google Shape;382;p67" descr="Vlaanderen_is_wegenenverkeer_vol_rgb.eps"/>
          <p:cNvPicPr preferRelativeResize="0"/>
          <p:nvPr/>
        </p:nvPicPr>
        <p:blipFill rotWithShape="1">
          <a:blip r:embed="rId3">
            <a:alphaModFix/>
          </a:blip>
          <a:srcRect/>
          <a:stretch/>
        </p:blipFill>
        <p:spPr>
          <a:xfrm>
            <a:off x="7360441" y="4458930"/>
            <a:ext cx="1800000" cy="529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nhoudsopgave groen 1">
  <p:cSld name="OBJECT_WITH_CAPTION_TEXT_1_1">
    <p:bg>
      <p:bgPr>
        <a:solidFill>
          <a:srgbClr val="FFFFFF"/>
        </a:solidFill>
        <a:effectLst/>
      </p:bgPr>
    </p:bg>
    <p:spTree>
      <p:nvGrpSpPr>
        <p:cNvPr id="1" name="Shape 383"/>
        <p:cNvGrpSpPr/>
        <p:nvPr/>
      </p:nvGrpSpPr>
      <p:grpSpPr>
        <a:xfrm>
          <a:off x="0" y="0"/>
          <a:ext cx="0" cy="0"/>
          <a:chOff x="0" y="0"/>
          <a:chExt cx="0" cy="0"/>
        </a:xfrm>
      </p:grpSpPr>
      <p:sp>
        <p:nvSpPr>
          <p:cNvPr id="384" name="Google Shape;384;p68"/>
          <p:cNvSpPr/>
          <p:nvPr/>
        </p:nvSpPr>
        <p:spPr>
          <a:xfrm>
            <a:off x="0" y="0"/>
            <a:ext cx="3069000" cy="5153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68"/>
          <p:cNvSpPr txBox="1">
            <a:spLocks noGrp="1"/>
          </p:cNvSpPr>
          <p:nvPr>
            <p:ph type="title"/>
          </p:nvPr>
        </p:nvSpPr>
        <p:spPr>
          <a:xfrm>
            <a:off x="438475" y="762950"/>
            <a:ext cx="2415300" cy="16002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rgbClr val="FFFFFF"/>
              </a:buClr>
              <a:buSzPts val="2300"/>
              <a:buFont typeface="Arial"/>
              <a:buNone/>
              <a:defRPr b="1" i="0" u="none" strike="noStrike" cap="none">
                <a:solidFill>
                  <a:srgbClr val="FFFFFF"/>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386" name="Google Shape;386;p68"/>
          <p:cNvSpPr txBox="1">
            <a:spLocks noGrp="1"/>
          </p:cNvSpPr>
          <p:nvPr>
            <p:ph type="body" idx="1"/>
          </p:nvPr>
        </p:nvSpPr>
        <p:spPr>
          <a:xfrm>
            <a:off x="158021" y="2591400"/>
            <a:ext cx="2661900" cy="20883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8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914400" marR="0" lvl="1"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1371600" marR="0" lvl="2"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1828800" marR="0" lvl="3"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2286000" marR="0" lvl="4"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2743200" marR="0" lvl="5"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3200400" marR="0" lvl="6"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3657600" marR="0" lvl="7"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4114800" marR="0" lvl="8"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endParaRPr/>
          </a:p>
        </p:txBody>
      </p:sp>
      <p:pic>
        <p:nvPicPr>
          <p:cNvPr id="387" name="Google Shape;387;p68"/>
          <p:cNvPicPr preferRelativeResize="0"/>
          <p:nvPr/>
        </p:nvPicPr>
        <p:blipFill rotWithShape="1">
          <a:blip r:embed="rId2">
            <a:alphaModFix/>
          </a:blip>
          <a:srcRect l="10766" r="25371"/>
          <a:stretch/>
        </p:blipFill>
        <p:spPr>
          <a:xfrm rot="5400000">
            <a:off x="466144" y="2493606"/>
            <a:ext cx="5153763" cy="173400"/>
          </a:xfrm>
          <a:prstGeom prst="rect">
            <a:avLst/>
          </a:prstGeom>
          <a:noFill/>
          <a:ln>
            <a:noFill/>
          </a:ln>
        </p:spPr>
      </p:pic>
      <p:sp>
        <p:nvSpPr>
          <p:cNvPr id="388" name="Google Shape;388;p68"/>
          <p:cNvSpPr txBox="1">
            <a:spLocks noGrp="1"/>
          </p:cNvSpPr>
          <p:nvPr>
            <p:ph type="body" idx="2"/>
          </p:nvPr>
        </p:nvSpPr>
        <p:spPr>
          <a:xfrm>
            <a:off x="3837125" y="1714100"/>
            <a:ext cx="43659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389" name="Google Shape;389;p68"/>
          <p:cNvSpPr txBox="1">
            <a:spLocks noGrp="1"/>
          </p:cNvSpPr>
          <p:nvPr>
            <p:ph type="subTitle" idx="3"/>
          </p:nvPr>
        </p:nvSpPr>
        <p:spPr>
          <a:xfrm>
            <a:off x="3758200" y="1327275"/>
            <a:ext cx="2492700" cy="4989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700"/>
              <a:buNone/>
              <a:defRPr sz="1400" b="1">
                <a:solidFill>
                  <a:schemeClr val="accent4"/>
                </a:solidFill>
              </a:defRPr>
            </a:lvl1pPr>
            <a:lvl2pPr lvl="1" algn="l" rtl="0">
              <a:lnSpc>
                <a:spcPct val="100000"/>
              </a:lnSpc>
              <a:spcBef>
                <a:spcPts val="0"/>
              </a:spcBef>
              <a:spcAft>
                <a:spcPts val="0"/>
              </a:spcAft>
              <a:buSzPts val="1700"/>
              <a:buNone/>
              <a:defRPr>
                <a:solidFill>
                  <a:schemeClr val="accent4"/>
                </a:solidFill>
              </a:defRPr>
            </a:lvl2pPr>
            <a:lvl3pPr lvl="2" algn="l" rtl="0">
              <a:lnSpc>
                <a:spcPct val="100000"/>
              </a:lnSpc>
              <a:spcBef>
                <a:spcPts val="0"/>
              </a:spcBef>
              <a:spcAft>
                <a:spcPts val="0"/>
              </a:spcAft>
              <a:buSzPts val="1500"/>
              <a:buNone/>
              <a:defRPr>
                <a:solidFill>
                  <a:schemeClr val="accent4"/>
                </a:solidFill>
              </a:defRPr>
            </a:lvl3pPr>
            <a:lvl4pPr lvl="3" algn="l" rtl="0">
              <a:lnSpc>
                <a:spcPct val="100000"/>
              </a:lnSpc>
              <a:spcBef>
                <a:spcPts val="0"/>
              </a:spcBef>
              <a:spcAft>
                <a:spcPts val="0"/>
              </a:spcAft>
              <a:buSzPts val="1400"/>
              <a:buNone/>
              <a:defRPr>
                <a:solidFill>
                  <a:schemeClr val="accent4"/>
                </a:solidFill>
              </a:defRPr>
            </a:lvl4pPr>
            <a:lvl5pPr lvl="4" algn="l" rtl="0">
              <a:lnSpc>
                <a:spcPct val="100000"/>
              </a:lnSpc>
              <a:spcBef>
                <a:spcPts val="0"/>
              </a:spcBef>
              <a:spcAft>
                <a:spcPts val="0"/>
              </a:spcAft>
              <a:buSzPts val="1200"/>
              <a:buNone/>
              <a:defRPr>
                <a:solidFill>
                  <a:schemeClr val="accent4"/>
                </a:solidFill>
              </a:defRPr>
            </a:lvl5pPr>
            <a:lvl6pPr lvl="5" algn="l" rtl="0">
              <a:lnSpc>
                <a:spcPct val="90000"/>
              </a:lnSpc>
              <a:spcBef>
                <a:spcPts val="0"/>
              </a:spcBef>
              <a:spcAft>
                <a:spcPts val="0"/>
              </a:spcAft>
              <a:buSzPts val="1000"/>
              <a:buNone/>
              <a:defRPr>
                <a:solidFill>
                  <a:schemeClr val="accent4"/>
                </a:solidFill>
              </a:defRPr>
            </a:lvl6pPr>
            <a:lvl7pPr lvl="6" algn="l" rtl="0">
              <a:lnSpc>
                <a:spcPct val="90000"/>
              </a:lnSpc>
              <a:spcBef>
                <a:spcPts val="0"/>
              </a:spcBef>
              <a:spcAft>
                <a:spcPts val="0"/>
              </a:spcAft>
              <a:buSzPts val="1000"/>
              <a:buNone/>
              <a:defRPr>
                <a:solidFill>
                  <a:schemeClr val="accent4"/>
                </a:solidFill>
              </a:defRPr>
            </a:lvl7pPr>
            <a:lvl8pPr lvl="7" algn="l" rtl="0">
              <a:lnSpc>
                <a:spcPct val="90000"/>
              </a:lnSpc>
              <a:spcBef>
                <a:spcPts val="0"/>
              </a:spcBef>
              <a:spcAft>
                <a:spcPts val="0"/>
              </a:spcAft>
              <a:buSzPts val="1000"/>
              <a:buNone/>
              <a:defRPr>
                <a:solidFill>
                  <a:schemeClr val="accent4"/>
                </a:solidFill>
              </a:defRPr>
            </a:lvl8pPr>
            <a:lvl9pPr lvl="8" algn="l" rtl="0">
              <a:lnSpc>
                <a:spcPct val="90000"/>
              </a:lnSpc>
              <a:spcBef>
                <a:spcPts val="0"/>
              </a:spcBef>
              <a:spcAft>
                <a:spcPts val="0"/>
              </a:spcAft>
              <a:buSzPts val="1000"/>
              <a:buNone/>
              <a:defRPr>
                <a:solidFill>
                  <a:schemeClr val="accent4"/>
                </a:solidFill>
              </a:defRPr>
            </a:lvl9pPr>
          </a:lstStyle>
          <a:p>
            <a:endParaRPr/>
          </a:p>
        </p:txBody>
      </p:sp>
      <p:sp>
        <p:nvSpPr>
          <p:cNvPr id="390" name="Google Shape;390;p68"/>
          <p:cNvSpPr txBox="1">
            <a:spLocks noGrp="1"/>
          </p:cNvSpPr>
          <p:nvPr>
            <p:ph type="subTitle" idx="4"/>
          </p:nvPr>
        </p:nvSpPr>
        <p:spPr>
          <a:xfrm>
            <a:off x="3758200" y="2475525"/>
            <a:ext cx="2492700" cy="4989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700"/>
              <a:buNone/>
              <a:defRPr sz="1400" b="1">
                <a:solidFill>
                  <a:schemeClr val="accent4"/>
                </a:solidFill>
              </a:defRPr>
            </a:lvl1pPr>
            <a:lvl2pPr lvl="1" algn="l" rtl="0">
              <a:lnSpc>
                <a:spcPct val="100000"/>
              </a:lnSpc>
              <a:spcBef>
                <a:spcPts val="0"/>
              </a:spcBef>
              <a:spcAft>
                <a:spcPts val="0"/>
              </a:spcAft>
              <a:buSzPts val="1700"/>
              <a:buNone/>
              <a:defRPr>
                <a:solidFill>
                  <a:schemeClr val="accent4"/>
                </a:solidFill>
              </a:defRPr>
            </a:lvl2pPr>
            <a:lvl3pPr lvl="2" algn="l" rtl="0">
              <a:lnSpc>
                <a:spcPct val="100000"/>
              </a:lnSpc>
              <a:spcBef>
                <a:spcPts val="0"/>
              </a:spcBef>
              <a:spcAft>
                <a:spcPts val="0"/>
              </a:spcAft>
              <a:buSzPts val="1500"/>
              <a:buNone/>
              <a:defRPr>
                <a:solidFill>
                  <a:schemeClr val="accent4"/>
                </a:solidFill>
              </a:defRPr>
            </a:lvl3pPr>
            <a:lvl4pPr lvl="3" algn="l" rtl="0">
              <a:lnSpc>
                <a:spcPct val="100000"/>
              </a:lnSpc>
              <a:spcBef>
                <a:spcPts val="0"/>
              </a:spcBef>
              <a:spcAft>
                <a:spcPts val="0"/>
              </a:spcAft>
              <a:buSzPts val="1400"/>
              <a:buNone/>
              <a:defRPr>
                <a:solidFill>
                  <a:schemeClr val="accent4"/>
                </a:solidFill>
              </a:defRPr>
            </a:lvl4pPr>
            <a:lvl5pPr lvl="4" algn="l" rtl="0">
              <a:lnSpc>
                <a:spcPct val="100000"/>
              </a:lnSpc>
              <a:spcBef>
                <a:spcPts val="0"/>
              </a:spcBef>
              <a:spcAft>
                <a:spcPts val="0"/>
              </a:spcAft>
              <a:buSzPts val="1200"/>
              <a:buNone/>
              <a:defRPr>
                <a:solidFill>
                  <a:schemeClr val="accent4"/>
                </a:solidFill>
              </a:defRPr>
            </a:lvl5pPr>
            <a:lvl6pPr lvl="5" algn="l" rtl="0">
              <a:lnSpc>
                <a:spcPct val="90000"/>
              </a:lnSpc>
              <a:spcBef>
                <a:spcPts val="0"/>
              </a:spcBef>
              <a:spcAft>
                <a:spcPts val="0"/>
              </a:spcAft>
              <a:buSzPts val="1000"/>
              <a:buNone/>
              <a:defRPr>
                <a:solidFill>
                  <a:schemeClr val="accent4"/>
                </a:solidFill>
              </a:defRPr>
            </a:lvl6pPr>
            <a:lvl7pPr lvl="6" algn="l" rtl="0">
              <a:lnSpc>
                <a:spcPct val="90000"/>
              </a:lnSpc>
              <a:spcBef>
                <a:spcPts val="0"/>
              </a:spcBef>
              <a:spcAft>
                <a:spcPts val="0"/>
              </a:spcAft>
              <a:buSzPts val="1000"/>
              <a:buNone/>
              <a:defRPr>
                <a:solidFill>
                  <a:schemeClr val="accent4"/>
                </a:solidFill>
              </a:defRPr>
            </a:lvl7pPr>
            <a:lvl8pPr lvl="7" algn="l" rtl="0">
              <a:lnSpc>
                <a:spcPct val="90000"/>
              </a:lnSpc>
              <a:spcBef>
                <a:spcPts val="0"/>
              </a:spcBef>
              <a:spcAft>
                <a:spcPts val="0"/>
              </a:spcAft>
              <a:buSzPts val="1000"/>
              <a:buNone/>
              <a:defRPr>
                <a:solidFill>
                  <a:schemeClr val="accent4"/>
                </a:solidFill>
              </a:defRPr>
            </a:lvl8pPr>
            <a:lvl9pPr lvl="8" algn="l" rtl="0">
              <a:lnSpc>
                <a:spcPct val="90000"/>
              </a:lnSpc>
              <a:spcBef>
                <a:spcPts val="0"/>
              </a:spcBef>
              <a:spcAft>
                <a:spcPts val="0"/>
              </a:spcAft>
              <a:buSzPts val="1000"/>
              <a:buNone/>
              <a:defRPr>
                <a:solidFill>
                  <a:schemeClr val="accent4"/>
                </a:solidFill>
              </a:defRPr>
            </a:lvl9pPr>
          </a:lstStyle>
          <a:p>
            <a:endParaRPr/>
          </a:p>
        </p:txBody>
      </p:sp>
      <p:sp>
        <p:nvSpPr>
          <p:cNvPr id="391" name="Google Shape;391;p68"/>
          <p:cNvSpPr txBox="1">
            <a:spLocks noGrp="1"/>
          </p:cNvSpPr>
          <p:nvPr>
            <p:ph type="body" idx="5"/>
          </p:nvPr>
        </p:nvSpPr>
        <p:spPr>
          <a:xfrm>
            <a:off x="3837125" y="2869250"/>
            <a:ext cx="43953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392" name="Google Shape;392;p68"/>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393" name="Google Shape;393;p68"/>
          <p:cNvSpPr txBox="1">
            <a:spLocks noGrp="1"/>
          </p:cNvSpPr>
          <p:nvPr>
            <p:ph type="subTitle" idx="6"/>
          </p:nvPr>
        </p:nvSpPr>
        <p:spPr>
          <a:xfrm>
            <a:off x="438475" y="2207042"/>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solidFill>
                  <a:srgbClr val="FFFFFF"/>
                </a:solidFill>
              </a:defRPr>
            </a:lvl1pPr>
            <a:lvl2pPr lvl="1" algn="l" rtl="0">
              <a:lnSpc>
                <a:spcPct val="100000"/>
              </a:lnSpc>
              <a:spcBef>
                <a:spcPts val="0"/>
              </a:spcBef>
              <a:spcAft>
                <a:spcPts val="0"/>
              </a:spcAft>
              <a:buSzPts val="1700"/>
              <a:buNone/>
              <a:defRPr>
                <a:solidFill>
                  <a:srgbClr val="FFFFFF"/>
                </a:solidFill>
              </a:defRPr>
            </a:lvl2pPr>
            <a:lvl3pPr lvl="2" algn="l" rtl="0">
              <a:lnSpc>
                <a:spcPct val="100000"/>
              </a:lnSpc>
              <a:spcBef>
                <a:spcPts val="0"/>
              </a:spcBef>
              <a:spcAft>
                <a:spcPts val="0"/>
              </a:spcAft>
              <a:buSzPts val="1500"/>
              <a:buNone/>
              <a:defRPr>
                <a:solidFill>
                  <a:srgbClr val="FFFFFF"/>
                </a:solidFill>
              </a:defRPr>
            </a:lvl3pPr>
            <a:lvl4pPr lvl="3" algn="l" rtl="0">
              <a:lnSpc>
                <a:spcPct val="100000"/>
              </a:lnSpc>
              <a:spcBef>
                <a:spcPts val="0"/>
              </a:spcBef>
              <a:spcAft>
                <a:spcPts val="0"/>
              </a:spcAft>
              <a:buSzPts val="1400"/>
              <a:buNone/>
              <a:defRPr>
                <a:solidFill>
                  <a:srgbClr val="FFFFFF"/>
                </a:solidFill>
              </a:defRPr>
            </a:lvl4pPr>
            <a:lvl5pPr lvl="4" algn="l" rtl="0">
              <a:lnSpc>
                <a:spcPct val="100000"/>
              </a:lnSpc>
              <a:spcBef>
                <a:spcPts val="0"/>
              </a:spcBef>
              <a:spcAft>
                <a:spcPts val="0"/>
              </a:spcAft>
              <a:buSzPts val="1200"/>
              <a:buNone/>
              <a:defRPr>
                <a:solidFill>
                  <a:srgbClr val="FFFFFF"/>
                </a:solidFill>
              </a:defRPr>
            </a:lvl5pPr>
            <a:lvl6pPr lvl="5" algn="l" rtl="0">
              <a:lnSpc>
                <a:spcPct val="90000"/>
              </a:lnSpc>
              <a:spcBef>
                <a:spcPts val="0"/>
              </a:spcBef>
              <a:spcAft>
                <a:spcPts val="0"/>
              </a:spcAft>
              <a:buSzPts val="1000"/>
              <a:buNone/>
              <a:defRPr>
                <a:solidFill>
                  <a:srgbClr val="FFFFFF"/>
                </a:solidFill>
              </a:defRPr>
            </a:lvl6pPr>
            <a:lvl7pPr lvl="6" algn="l" rtl="0">
              <a:lnSpc>
                <a:spcPct val="90000"/>
              </a:lnSpc>
              <a:spcBef>
                <a:spcPts val="0"/>
              </a:spcBef>
              <a:spcAft>
                <a:spcPts val="0"/>
              </a:spcAft>
              <a:buSzPts val="1000"/>
              <a:buNone/>
              <a:defRPr>
                <a:solidFill>
                  <a:srgbClr val="FFFFFF"/>
                </a:solidFill>
              </a:defRPr>
            </a:lvl7pPr>
            <a:lvl8pPr lvl="7" algn="l" rtl="0">
              <a:lnSpc>
                <a:spcPct val="90000"/>
              </a:lnSpc>
              <a:spcBef>
                <a:spcPts val="0"/>
              </a:spcBef>
              <a:spcAft>
                <a:spcPts val="0"/>
              </a:spcAft>
              <a:buSzPts val="1000"/>
              <a:buNone/>
              <a:defRPr>
                <a:solidFill>
                  <a:srgbClr val="FFFFFF"/>
                </a:solidFill>
              </a:defRPr>
            </a:lvl8pPr>
            <a:lvl9pPr lvl="8" algn="l" rtl="0">
              <a:lnSpc>
                <a:spcPct val="90000"/>
              </a:lnSpc>
              <a:spcBef>
                <a:spcPts val="0"/>
              </a:spcBef>
              <a:spcAft>
                <a:spcPts val="0"/>
              </a:spcAft>
              <a:buSzPts val="1000"/>
              <a:buNone/>
              <a:defRPr>
                <a:solidFill>
                  <a:srgbClr val="FFFFFF"/>
                </a:solidFill>
              </a:defRPr>
            </a:lvl9pPr>
          </a:lstStyle>
          <a:p>
            <a:endParaRPr/>
          </a:p>
        </p:txBody>
      </p:sp>
      <p:pic>
        <p:nvPicPr>
          <p:cNvPr id="394" name="Google Shape;394;p68"/>
          <p:cNvPicPr preferRelativeResize="0"/>
          <p:nvPr/>
        </p:nvPicPr>
        <p:blipFill rotWithShape="1">
          <a:blip r:embed="rId3">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nhoudsopgave groen 2">
  <p:cSld name="inhoudsopgave groen">
    <p:bg>
      <p:bgPr>
        <a:solidFill>
          <a:srgbClr val="FFFFFF"/>
        </a:solidFill>
        <a:effectLst/>
      </p:bgPr>
    </p:bg>
    <p:spTree>
      <p:nvGrpSpPr>
        <p:cNvPr id="1" name="Shape 395"/>
        <p:cNvGrpSpPr/>
        <p:nvPr/>
      </p:nvGrpSpPr>
      <p:grpSpPr>
        <a:xfrm>
          <a:off x="0" y="0"/>
          <a:ext cx="0" cy="0"/>
          <a:chOff x="0" y="0"/>
          <a:chExt cx="0" cy="0"/>
        </a:xfrm>
      </p:grpSpPr>
      <p:sp>
        <p:nvSpPr>
          <p:cNvPr id="396" name="Google Shape;396;p69"/>
          <p:cNvSpPr/>
          <p:nvPr/>
        </p:nvSpPr>
        <p:spPr>
          <a:xfrm>
            <a:off x="0" y="0"/>
            <a:ext cx="3069000" cy="5153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69"/>
          <p:cNvSpPr txBox="1">
            <a:spLocks noGrp="1"/>
          </p:cNvSpPr>
          <p:nvPr>
            <p:ph type="title"/>
          </p:nvPr>
        </p:nvSpPr>
        <p:spPr>
          <a:xfrm>
            <a:off x="438475" y="762950"/>
            <a:ext cx="2415300" cy="16002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rgbClr val="FFFFFF"/>
              </a:buClr>
              <a:buSzPts val="2600"/>
              <a:buFont typeface="Arial"/>
              <a:buNone/>
              <a:defRPr sz="2600" b="1" i="0" u="none" strike="noStrike" cap="none">
                <a:solidFill>
                  <a:srgbClr val="FFFFFF"/>
                </a:solidFill>
                <a:latin typeface="Arial"/>
                <a:ea typeface="Arial"/>
                <a:cs typeface="Arial"/>
                <a:sym typeface="Arial"/>
              </a:defRPr>
            </a:lvl1pPr>
            <a:lvl2pPr lvl="1" algn="l" rtl="0">
              <a:lnSpc>
                <a:spcPct val="100000"/>
              </a:lnSpc>
              <a:spcBef>
                <a:spcPts val="0"/>
              </a:spcBef>
              <a:spcAft>
                <a:spcPts val="0"/>
              </a:spcAft>
              <a:buSzPts val="1100"/>
              <a:buFont typeface="Arial"/>
              <a:buNone/>
              <a:defRPr sz="1400"/>
            </a:lvl2pPr>
            <a:lvl3pPr lvl="2" algn="l" rtl="0">
              <a:lnSpc>
                <a:spcPct val="100000"/>
              </a:lnSpc>
              <a:spcBef>
                <a:spcPts val="0"/>
              </a:spcBef>
              <a:spcAft>
                <a:spcPts val="0"/>
              </a:spcAft>
              <a:buSzPts val="1100"/>
              <a:buFont typeface="Arial"/>
              <a:buNone/>
              <a:defRPr sz="1400"/>
            </a:lvl3pPr>
            <a:lvl4pPr lvl="3" algn="l" rtl="0">
              <a:lnSpc>
                <a:spcPct val="100000"/>
              </a:lnSpc>
              <a:spcBef>
                <a:spcPts val="0"/>
              </a:spcBef>
              <a:spcAft>
                <a:spcPts val="0"/>
              </a:spcAft>
              <a:buSzPts val="1100"/>
              <a:buFont typeface="Arial"/>
              <a:buNone/>
              <a:defRPr sz="1400"/>
            </a:lvl4pPr>
            <a:lvl5pPr lvl="4" algn="l" rtl="0">
              <a:lnSpc>
                <a:spcPct val="100000"/>
              </a:lnSpc>
              <a:spcBef>
                <a:spcPts val="0"/>
              </a:spcBef>
              <a:spcAft>
                <a:spcPts val="0"/>
              </a:spcAft>
              <a:buSzPts val="1100"/>
              <a:buFont typeface="Arial"/>
              <a:buNone/>
              <a:defRPr sz="1400"/>
            </a:lvl5pPr>
            <a:lvl6pPr lvl="5" algn="l" rtl="0">
              <a:lnSpc>
                <a:spcPct val="100000"/>
              </a:lnSpc>
              <a:spcBef>
                <a:spcPts val="0"/>
              </a:spcBef>
              <a:spcAft>
                <a:spcPts val="0"/>
              </a:spcAft>
              <a:buSzPts val="1100"/>
              <a:buFont typeface="Arial"/>
              <a:buNone/>
              <a:defRPr sz="1400"/>
            </a:lvl6pPr>
            <a:lvl7pPr lvl="6" algn="l" rtl="0">
              <a:lnSpc>
                <a:spcPct val="100000"/>
              </a:lnSpc>
              <a:spcBef>
                <a:spcPts val="0"/>
              </a:spcBef>
              <a:spcAft>
                <a:spcPts val="0"/>
              </a:spcAft>
              <a:buSzPts val="1100"/>
              <a:buFont typeface="Arial"/>
              <a:buNone/>
              <a:defRPr sz="1400"/>
            </a:lvl7pPr>
            <a:lvl8pPr lvl="7" algn="l" rtl="0">
              <a:lnSpc>
                <a:spcPct val="100000"/>
              </a:lnSpc>
              <a:spcBef>
                <a:spcPts val="0"/>
              </a:spcBef>
              <a:spcAft>
                <a:spcPts val="0"/>
              </a:spcAft>
              <a:buSzPts val="1100"/>
              <a:buFont typeface="Arial"/>
              <a:buNone/>
              <a:defRPr sz="1400"/>
            </a:lvl8pPr>
            <a:lvl9pPr lvl="8" algn="l" rtl="0">
              <a:lnSpc>
                <a:spcPct val="100000"/>
              </a:lnSpc>
              <a:spcBef>
                <a:spcPts val="0"/>
              </a:spcBef>
              <a:spcAft>
                <a:spcPts val="0"/>
              </a:spcAft>
              <a:buSzPts val="1100"/>
              <a:buFont typeface="Arial"/>
              <a:buNone/>
              <a:defRPr sz="1400"/>
            </a:lvl9pPr>
          </a:lstStyle>
          <a:p>
            <a:endParaRPr/>
          </a:p>
        </p:txBody>
      </p:sp>
      <p:sp>
        <p:nvSpPr>
          <p:cNvPr id="398" name="Google Shape;398;p69"/>
          <p:cNvSpPr txBox="1">
            <a:spLocks noGrp="1"/>
          </p:cNvSpPr>
          <p:nvPr>
            <p:ph type="body" idx="1"/>
          </p:nvPr>
        </p:nvSpPr>
        <p:spPr>
          <a:xfrm>
            <a:off x="150381" y="2591400"/>
            <a:ext cx="2388900" cy="2088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8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914400" marR="0" lvl="1"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1371600" marR="0" lvl="2"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1828800" marR="0" lvl="3"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2286000" marR="0" lvl="4"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2743200" marR="0" lvl="5"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3200400" marR="0" lvl="6"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3657600" marR="0" lvl="7"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4114800" marR="0" lvl="8"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endParaRPr/>
          </a:p>
        </p:txBody>
      </p:sp>
      <p:sp>
        <p:nvSpPr>
          <p:cNvPr id="399" name="Google Shape;399;p69"/>
          <p:cNvSpPr txBox="1">
            <a:spLocks noGrp="1"/>
          </p:cNvSpPr>
          <p:nvPr>
            <p:ph type="subTitle" idx="2"/>
          </p:nvPr>
        </p:nvSpPr>
        <p:spPr>
          <a:xfrm>
            <a:off x="483222" y="7"/>
            <a:ext cx="3330300" cy="484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1700"/>
              <a:buFont typeface="Arial"/>
              <a:buNone/>
              <a:defRPr sz="9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chemeClr val="dk1"/>
              </a:buClr>
              <a:buSzPts val="1700"/>
              <a:buFont typeface="Arial"/>
              <a:buNone/>
              <a:defRPr sz="17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15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rgbClr val="FFFFFF"/>
                </a:solidFill>
                <a:latin typeface="Arial"/>
                <a:ea typeface="Arial"/>
                <a:cs typeface="Arial"/>
                <a:sym typeface="Arial"/>
              </a:defRPr>
            </a:lvl5pPr>
            <a:lvl6pPr marR="0" lvl="5" algn="l" rtl="0">
              <a:lnSpc>
                <a:spcPct val="90000"/>
              </a:lnSpc>
              <a:spcBef>
                <a:spcPts val="0"/>
              </a:spcBef>
              <a:spcAft>
                <a:spcPts val="0"/>
              </a:spcAft>
              <a:buClr>
                <a:schemeClr val="dk1"/>
              </a:buClr>
              <a:buSzPts val="1000"/>
              <a:buFont typeface="Arial"/>
              <a:buNone/>
              <a:defRPr sz="1000" b="0" i="0" u="none" strike="noStrike" cap="none">
                <a:solidFill>
                  <a:srgbClr val="FFFFFF"/>
                </a:solidFill>
                <a:latin typeface="Arial"/>
                <a:ea typeface="Arial"/>
                <a:cs typeface="Arial"/>
                <a:sym typeface="Arial"/>
              </a:defRPr>
            </a:lvl6pPr>
            <a:lvl7pPr marR="0" lvl="6" algn="l" rtl="0">
              <a:lnSpc>
                <a:spcPct val="90000"/>
              </a:lnSpc>
              <a:spcBef>
                <a:spcPts val="0"/>
              </a:spcBef>
              <a:spcAft>
                <a:spcPts val="0"/>
              </a:spcAft>
              <a:buClr>
                <a:schemeClr val="dk1"/>
              </a:buClr>
              <a:buSzPts val="1000"/>
              <a:buFont typeface="Arial"/>
              <a:buNone/>
              <a:defRPr sz="1000" b="0" i="0" u="none" strike="noStrike" cap="none">
                <a:solidFill>
                  <a:srgbClr val="FFFFFF"/>
                </a:solidFill>
                <a:latin typeface="Arial"/>
                <a:ea typeface="Arial"/>
                <a:cs typeface="Arial"/>
                <a:sym typeface="Arial"/>
              </a:defRPr>
            </a:lvl7pPr>
            <a:lvl8pPr marR="0" lvl="7" algn="l" rtl="0">
              <a:lnSpc>
                <a:spcPct val="90000"/>
              </a:lnSpc>
              <a:spcBef>
                <a:spcPts val="0"/>
              </a:spcBef>
              <a:spcAft>
                <a:spcPts val="0"/>
              </a:spcAft>
              <a:buClr>
                <a:schemeClr val="dk1"/>
              </a:buClr>
              <a:buSzPts val="1000"/>
              <a:buFont typeface="Arial"/>
              <a:buNone/>
              <a:defRPr sz="1000" b="0" i="0" u="none" strike="noStrike" cap="none">
                <a:solidFill>
                  <a:srgbClr val="FFFFFF"/>
                </a:solidFill>
                <a:latin typeface="Arial"/>
                <a:ea typeface="Arial"/>
                <a:cs typeface="Arial"/>
                <a:sym typeface="Arial"/>
              </a:defRPr>
            </a:lvl8pPr>
            <a:lvl9pPr marR="0" lvl="8" algn="l" rtl="0">
              <a:lnSpc>
                <a:spcPct val="90000"/>
              </a:lnSpc>
              <a:spcBef>
                <a:spcPts val="0"/>
              </a:spcBef>
              <a:spcAft>
                <a:spcPts val="0"/>
              </a:spcAft>
              <a:buClr>
                <a:schemeClr val="dk1"/>
              </a:buClr>
              <a:buSzPts val="1000"/>
              <a:buFont typeface="Arial"/>
              <a:buNone/>
              <a:defRPr sz="1000" b="0" i="0" u="none" strike="noStrike" cap="none">
                <a:solidFill>
                  <a:srgbClr val="FFFFFF"/>
                </a:solidFill>
                <a:latin typeface="Arial"/>
                <a:ea typeface="Arial"/>
                <a:cs typeface="Arial"/>
                <a:sym typeface="Arial"/>
              </a:defRPr>
            </a:lvl9pPr>
          </a:lstStyle>
          <a:p>
            <a:endParaRPr/>
          </a:p>
        </p:txBody>
      </p:sp>
      <p:pic>
        <p:nvPicPr>
          <p:cNvPr id="400" name="Google Shape;400;p69"/>
          <p:cNvPicPr preferRelativeResize="0"/>
          <p:nvPr/>
        </p:nvPicPr>
        <p:blipFill rotWithShape="1">
          <a:blip r:embed="rId2">
            <a:alphaModFix/>
          </a:blip>
          <a:srcRect l="159" r="169"/>
          <a:stretch/>
        </p:blipFill>
        <p:spPr>
          <a:xfrm>
            <a:off x="8004337" y="158713"/>
            <a:ext cx="732311" cy="311031"/>
          </a:xfrm>
          <a:prstGeom prst="rect">
            <a:avLst/>
          </a:prstGeom>
          <a:noFill/>
          <a:ln>
            <a:noFill/>
          </a:ln>
        </p:spPr>
      </p:pic>
      <p:pic>
        <p:nvPicPr>
          <p:cNvPr id="401" name="Google Shape;401;p69"/>
          <p:cNvPicPr preferRelativeResize="0"/>
          <p:nvPr/>
        </p:nvPicPr>
        <p:blipFill rotWithShape="1">
          <a:blip r:embed="rId3">
            <a:alphaModFix/>
          </a:blip>
          <a:srcRect l="10766" r="25371"/>
          <a:stretch/>
        </p:blipFill>
        <p:spPr>
          <a:xfrm rot="5400000">
            <a:off x="466144" y="2493606"/>
            <a:ext cx="5153763" cy="173400"/>
          </a:xfrm>
          <a:prstGeom prst="rect">
            <a:avLst/>
          </a:prstGeom>
          <a:noFill/>
          <a:ln>
            <a:noFill/>
          </a:ln>
        </p:spPr>
      </p:pic>
      <p:sp>
        <p:nvSpPr>
          <p:cNvPr id="402" name="Google Shape;402;p69"/>
          <p:cNvSpPr txBox="1">
            <a:spLocks noGrp="1"/>
          </p:cNvSpPr>
          <p:nvPr>
            <p:ph type="body" idx="3"/>
          </p:nvPr>
        </p:nvSpPr>
        <p:spPr>
          <a:xfrm>
            <a:off x="3837125" y="1714100"/>
            <a:ext cx="4365900" cy="6492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403" name="Google Shape;403;p69"/>
          <p:cNvSpPr txBox="1">
            <a:spLocks noGrp="1"/>
          </p:cNvSpPr>
          <p:nvPr>
            <p:ph type="subTitle" idx="4"/>
          </p:nvPr>
        </p:nvSpPr>
        <p:spPr>
          <a:xfrm>
            <a:off x="3758200" y="1327275"/>
            <a:ext cx="2492700" cy="498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700"/>
              <a:buFont typeface="Arial"/>
              <a:buNone/>
              <a:defRPr sz="1400" b="1" i="0" u="none" strike="noStrike" cap="none">
                <a:solidFill>
                  <a:schemeClr val="accent4"/>
                </a:solidFill>
                <a:latin typeface="Arial"/>
                <a:ea typeface="Arial"/>
                <a:cs typeface="Arial"/>
                <a:sym typeface="Arial"/>
              </a:defRPr>
            </a:lvl1pPr>
            <a:lvl2pPr marR="0" lvl="1" algn="l" rtl="0">
              <a:lnSpc>
                <a:spcPct val="100000"/>
              </a:lnSpc>
              <a:spcBef>
                <a:spcPts val="0"/>
              </a:spcBef>
              <a:spcAft>
                <a:spcPts val="0"/>
              </a:spcAft>
              <a:buClr>
                <a:schemeClr val="dk1"/>
              </a:buClr>
              <a:buSzPts val="1700"/>
              <a:buFont typeface="Arial"/>
              <a:buNone/>
              <a:defRPr sz="17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15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accent4"/>
                </a:solidFill>
                <a:latin typeface="Arial"/>
                <a:ea typeface="Arial"/>
                <a:cs typeface="Arial"/>
                <a:sym typeface="Arial"/>
              </a:defRPr>
            </a:lvl5pPr>
            <a:lvl6pPr marR="0" lvl="5" algn="l" rtl="0">
              <a:lnSpc>
                <a:spcPct val="90000"/>
              </a:lnSpc>
              <a:spcBef>
                <a:spcPts val="0"/>
              </a:spcBef>
              <a:spcAft>
                <a:spcPts val="0"/>
              </a:spcAft>
              <a:buClr>
                <a:schemeClr val="dk1"/>
              </a:buClr>
              <a:buSzPts val="1000"/>
              <a:buFont typeface="Arial"/>
              <a:buNone/>
              <a:defRPr sz="1000" b="0" i="0" u="none" strike="noStrike" cap="none">
                <a:solidFill>
                  <a:schemeClr val="accent4"/>
                </a:solidFill>
                <a:latin typeface="Arial"/>
                <a:ea typeface="Arial"/>
                <a:cs typeface="Arial"/>
                <a:sym typeface="Arial"/>
              </a:defRPr>
            </a:lvl6pPr>
            <a:lvl7pPr marR="0" lvl="6" algn="l" rtl="0">
              <a:lnSpc>
                <a:spcPct val="90000"/>
              </a:lnSpc>
              <a:spcBef>
                <a:spcPts val="0"/>
              </a:spcBef>
              <a:spcAft>
                <a:spcPts val="0"/>
              </a:spcAft>
              <a:buClr>
                <a:schemeClr val="dk1"/>
              </a:buClr>
              <a:buSzPts val="1000"/>
              <a:buFont typeface="Arial"/>
              <a:buNone/>
              <a:defRPr sz="1000" b="0" i="0" u="none" strike="noStrike" cap="none">
                <a:solidFill>
                  <a:schemeClr val="accent4"/>
                </a:solidFill>
                <a:latin typeface="Arial"/>
                <a:ea typeface="Arial"/>
                <a:cs typeface="Arial"/>
                <a:sym typeface="Arial"/>
              </a:defRPr>
            </a:lvl7pPr>
            <a:lvl8pPr marR="0" lvl="7" algn="l" rtl="0">
              <a:lnSpc>
                <a:spcPct val="90000"/>
              </a:lnSpc>
              <a:spcBef>
                <a:spcPts val="0"/>
              </a:spcBef>
              <a:spcAft>
                <a:spcPts val="0"/>
              </a:spcAft>
              <a:buClr>
                <a:schemeClr val="dk1"/>
              </a:buClr>
              <a:buSzPts val="1000"/>
              <a:buFont typeface="Arial"/>
              <a:buNone/>
              <a:defRPr sz="1000" b="0" i="0" u="none" strike="noStrike" cap="none">
                <a:solidFill>
                  <a:schemeClr val="accent4"/>
                </a:solidFill>
                <a:latin typeface="Arial"/>
                <a:ea typeface="Arial"/>
                <a:cs typeface="Arial"/>
                <a:sym typeface="Arial"/>
              </a:defRPr>
            </a:lvl8pPr>
            <a:lvl9pPr marR="0" lvl="8" algn="l" rtl="0">
              <a:lnSpc>
                <a:spcPct val="90000"/>
              </a:lnSpc>
              <a:spcBef>
                <a:spcPts val="0"/>
              </a:spcBef>
              <a:spcAft>
                <a:spcPts val="0"/>
              </a:spcAft>
              <a:buClr>
                <a:schemeClr val="dk1"/>
              </a:buClr>
              <a:buSzPts val="1000"/>
              <a:buFont typeface="Arial"/>
              <a:buNone/>
              <a:defRPr sz="1000" b="0" i="0" u="none" strike="noStrike" cap="none">
                <a:solidFill>
                  <a:schemeClr val="accent4"/>
                </a:solidFill>
                <a:latin typeface="Arial"/>
                <a:ea typeface="Arial"/>
                <a:cs typeface="Arial"/>
                <a:sym typeface="Arial"/>
              </a:defRPr>
            </a:lvl9pPr>
          </a:lstStyle>
          <a:p>
            <a:endParaRPr/>
          </a:p>
        </p:txBody>
      </p:sp>
      <p:sp>
        <p:nvSpPr>
          <p:cNvPr id="404" name="Google Shape;404;p69"/>
          <p:cNvSpPr txBox="1">
            <a:spLocks noGrp="1"/>
          </p:cNvSpPr>
          <p:nvPr>
            <p:ph type="subTitle" idx="5"/>
          </p:nvPr>
        </p:nvSpPr>
        <p:spPr>
          <a:xfrm>
            <a:off x="3758200" y="2475525"/>
            <a:ext cx="2492700" cy="498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700"/>
              <a:buFont typeface="Arial"/>
              <a:buNone/>
              <a:defRPr sz="1400" b="1" i="0" u="none" strike="noStrike" cap="none">
                <a:solidFill>
                  <a:schemeClr val="accent4"/>
                </a:solidFill>
                <a:latin typeface="Arial"/>
                <a:ea typeface="Arial"/>
                <a:cs typeface="Arial"/>
                <a:sym typeface="Arial"/>
              </a:defRPr>
            </a:lvl1pPr>
            <a:lvl2pPr marR="0" lvl="1" algn="l" rtl="0">
              <a:lnSpc>
                <a:spcPct val="100000"/>
              </a:lnSpc>
              <a:spcBef>
                <a:spcPts val="0"/>
              </a:spcBef>
              <a:spcAft>
                <a:spcPts val="0"/>
              </a:spcAft>
              <a:buClr>
                <a:schemeClr val="dk1"/>
              </a:buClr>
              <a:buSzPts val="1700"/>
              <a:buFont typeface="Arial"/>
              <a:buNone/>
              <a:defRPr sz="17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15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200" b="0" i="0" u="none" strike="noStrike" cap="none">
                <a:solidFill>
                  <a:schemeClr val="accent4"/>
                </a:solidFill>
                <a:latin typeface="Arial"/>
                <a:ea typeface="Arial"/>
                <a:cs typeface="Arial"/>
                <a:sym typeface="Arial"/>
              </a:defRPr>
            </a:lvl5pPr>
            <a:lvl6pPr marR="0" lvl="5" algn="l" rtl="0">
              <a:lnSpc>
                <a:spcPct val="90000"/>
              </a:lnSpc>
              <a:spcBef>
                <a:spcPts val="0"/>
              </a:spcBef>
              <a:spcAft>
                <a:spcPts val="0"/>
              </a:spcAft>
              <a:buClr>
                <a:schemeClr val="dk1"/>
              </a:buClr>
              <a:buSzPts val="1000"/>
              <a:buFont typeface="Arial"/>
              <a:buNone/>
              <a:defRPr sz="1000" b="0" i="0" u="none" strike="noStrike" cap="none">
                <a:solidFill>
                  <a:schemeClr val="accent4"/>
                </a:solidFill>
                <a:latin typeface="Arial"/>
                <a:ea typeface="Arial"/>
                <a:cs typeface="Arial"/>
                <a:sym typeface="Arial"/>
              </a:defRPr>
            </a:lvl6pPr>
            <a:lvl7pPr marR="0" lvl="6" algn="l" rtl="0">
              <a:lnSpc>
                <a:spcPct val="90000"/>
              </a:lnSpc>
              <a:spcBef>
                <a:spcPts val="0"/>
              </a:spcBef>
              <a:spcAft>
                <a:spcPts val="0"/>
              </a:spcAft>
              <a:buClr>
                <a:schemeClr val="dk1"/>
              </a:buClr>
              <a:buSzPts val="1000"/>
              <a:buFont typeface="Arial"/>
              <a:buNone/>
              <a:defRPr sz="1000" b="0" i="0" u="none" strike="noStrike" cap="none">
                <a:solidFill>
                  <a:schemeClr val="accent4"/>
                </a:solidFill>
                <a:latin typeface="Arial"/>
                <a:ea typeface="Arial"/>
                <a:cs typeface="Arial"/>
                <a:sym typeface="Arial"/>
              </a:defRPr>
            </a:lvl7pPr>
            <a:lvl8pPr marR="0" lvl="7" algn="l" rtl="0">
              <a:lnSpc>
                <a:spcPct val="90000"/>
              </a:lnSpc>
              <a:spcBef>
                <a:spcPts val="0"/>
              </a:spcBef>
              <a:spcAft>
                <a:spcPts val="0"/>
              </a:spcAft>
              <a:buClr>
                <a:schemeClr val="dk1"/>
              </a:buClr>
              <a:buSzPts val="1000"/>
              <a:buFont typeface="Arial"/>
              <a:buNone/>
              <a:defRPr sz="1000" b="0" i="0" u="none" strike="noStrike" cap="none">
                <a:solidFill>
                  <a:schemeClr val="accent4"/>
                </a:solidFill>
                <a:latin typeface="Arial"/>
                <a:ea typeface="Arial"/>
                <a:cs typeface="Arial"/>
                <a:sym typeface="Arial"/>
              </a:defRPr>
            </a:lvl8pPr>
            <a:lvl9pPr marR="0" lvl="8" algn="l" rtl="0">
              <a:lnSpc>
                <a:spcPct val="90000"/>
              </a:lnSpc>
              <a:spcBef>
                <a:spcPts val="0"/>
              </a:spcBef>
              <a:spcAft>
                <a:spcPts val="0"/>
              </a:spcAft>
              <a:buClr>
                <a:schemeClr val="dk1"/>
              </a:buClr>
              <a:buSzPts val="1000"/>
              <a:buFont typeface="Arial"/>
              <a:buNone/>
              <a:defRPr sz="1000" b="0" i="0" u="none" strike="noStrike" cap="none">
                <a:solidFill>
                  <a:schemeClr val="accent4"/>
                </a:solidFill>
                <a:latin typeface="Arial"/>
                <a:ea typeface="Arial"/>
                <a:cs typeface="Arial"/>
                <a:sym typeface="Arial"/>
              </a:defRPr>
            </a:lvl9pPr>
          </a:lstStyle>
          <a:p>
            <a:endParaRPr/>
          </a:p>
        </p:txBody>
      </p:sp>
      <p:sp>
        <p:nvSpPr>
          <p:cNvPr id="405" name="Google Shape;405;p69"/>
          <p:cNvSpPr txBox="1">
            <a:spLocks noGrp="1"/>
          </p:cNvSpPr>
          <p:nvPr>
            <p:ph type="body" idx="6"/>
          </p:nvPr>
        </p:nvSpPr>
        <p:spPr>
          <a:xfrm>
            <a:off x="3837125" y="2869250"/>
            <a:ext cx="4395300" cy="6492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406" name="Google Shape;406;p69"/>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Enkel titel 1">
  <p:cSld name="Enkel titel">
    <p:bg>
      <p:bgPr>
        <a:solidFill>
          <a:srgbClr val="FFFFFF"/>
        </a:solidFill>
        <a:effectLst/>
      </p:bgPr>
    </p:bg>
    <p:spTree>
      <p:nvGrpSpPr>
        <p:cNvPr id="1" name="Shape 407"/>
        <p:cNvGrpSpPr/>
        <p:nvPr/>
      </p:nvGrpSpPr>
      <p:grpSpPr>
        <a:xfrm>
          <a:off x="0" y="0"/>
          <a:ext cx="0" cy="0"/>
          <a:chOff x="0" y="0"/>
          <a:chExt cx="0" cy="0"/>
        </a:xfrm>
      </p:grpSpPr>
      <p:sp>
        <p:nvSpPr>
          <p:cNvPr id="408" name="Google Shape;408;p70"/>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409" name="Google Shape;409;p70"/>
          <p:cNvSpPr txBox="1">
            <a:spLocks noGrp="1"/>
          </p:cNvSpPr>
          <p:nvPr>
            <p:ph type="subTitle" idx="1"/>
          </p:nvPr>
        </p:nvSpPr>
        <p:spPr>
          <a:xfrm>
            <a:off x="729000" y="1094107"/>
            <a:ext cx="3330300" cy="484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700"/>
              <a:buNone/>
              <a:defRPr sz="900"/>
            </a:lvl1pPr>
            <a:lvl2pPr lvl="1" algn="l" rtl="0">
              <a:lnSpc>
                <a:spcPct val="100000"/>
              </a:lnSpc>
              <a:spcBef>
                <a:spcPts val="0"/>
              </a:spcBef>
              <a:spcAft>
                <a:spcPts val="0"/>
              </a:spcAft>
              <a:buSzPts val="17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200"/>
              <a:buNone/>
              <a:defRPr/>
            </a:lvl5pPr>
            <a:lvl6pPr lvl="5" algn="l" rtl="0">
              <a:lnSpc>
                <a:spcPct val="90000"/>
              </a:lnSpc>
              <a:spcBef>
                <a:spcPts val="0"/>
              </a:spcBef>
              <a:spcAft>
                <a:spcPts val="0"/>
              </a:spcAft>
              <a:buSzPts val="1000"/>
              <a:buNone/>
              <a:defRPr/>
            </a:lvl6pPr>
            <a:lvl7pPr lvl="6" algn="l" rtl="0">
              <a:lnSpc>
                <a:spcPct val="90000"/>
              </a:lnSpc>
              <a:spcBef>
                <a:spcPts val="0"/>
              </a:spcBef>
              <a:spcAft>
                <a:spcPts val="0"/>
              </a:spcAft>
              <a:buSzPts val="1000"/>
              <a:buNone/>
              <a:defRPr/>
            </a:lvl7pPr>
            <a:lvl8pPr lvl="7" algn="l" rtl="0">
              <a:lnSpc>
                <a:spcPct val="90000"/>
              </a:lnSpc>
              <a:spcBef>
                <a:spcPts val="0"/>
              </a:spcBef>
              <a:spcAft>
                <a:spcPts val="0"/>
              </a:spcAft>
              <a:buSzPts val="1000"/>
              <a:buNone/>
              <a:defRPr/>
            </a:lvl8pPr>
            <a:lvl9pPr lvl="8" algn="l" rtl="0">
              <a:lnSpc>
                <a:spcPct val="90000"/>
              </a:lnSpc>
              <a:spcBef>
                <a:spcPts val="0"/>
              </a:spcBef>
              <a:spcAft>
                <a:spcPts val="0"/>
              </a:spcAft>
              <a:buSzPts val="1000"/>
              <a:buNone/>
              <a:defRPr/>
            </a:lvl9pPr>
          </a:lstStyle>
          <a:p>
            <a:endParaRPr/>
          </a:p>
        </p:txBody>
      </p:sp>
      <p:sp>
        <p:nvSpPr>
          <p:cNvPr id="410" name="Google Shape;410;p70"/>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411" name="Google Shape;411;p70"/>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2" name="Google Shape;412;p70"/>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eldia">
  <p:cSld name="Titeldia">
    <p:bg>
      <p:bgPr>
        <a:solidFill>
          <a:schemeClr val="lt1"/>
        </a:solidFill>
        <a:effectLst/>
      </p:bgPr>
    </p:bg>
    <p:spTree>
      <p:nvGrpSpPr>
        <p:cNvPr id="1" name="Shape 417"/>
        <p:cNvGrpSpPr/>
        <p:nvPr/>
      </p:nvGrpSpPr>
      <p:grpSpPr>
        <a:xfrm>
          <a:off x="0" y="0"/>
          <a:ext cx="0" cy="0"/>
          <a:chOff x="0" y="0"/>
          <a:chExt cx="0" cy="0"/>
        </a:xfrm>
      </p:grpSpPr>
      <p:sp>
        <p:nvSpPr>
          <p:cNvPr id="418" name="Google Shape;418;p72"/>
          <p:cNvSpPr/>
          <p:nvPr/>
        </p:nvSpPr>
        <p:spPr>
          <a:xfrm flipH="1">
            <a:off x="6852900" y="4039712"/>
            <a:ext cx="2291100" cy="1103700"/>
          </a:xfrm>
          <a:prstGeom prst="rtTriangl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 name="Google Shape;419;p72"/>
          <p:cNvSpPr txBox="1">
            <a:spLocks noGrp="1"/>
          </p:cNvSpPr>
          <p:nvPr>
            <p:ph type="ctrTitle"/>
          </p:nvPr>
        </p:nvSpPr>
        <p:spPr>
          <a:xfrm>
            <a:off x="575672" y="1423049"/>
            <a:ext cx="7992600" cy="1790700"/>
          </a:xfrm>
          <a:prstGeom prst="rect">
            <a:avLst/>
          </a:prstGeom>
          <a:noFill/>
          <a:ln>
            <a:noFill/>
          </a:ln>
        </p:spPr>
        <p:txBody>
          <a:bodyPr spcFirstLastPara="1" wrap="square" lIns="91425" tIns="91425" rIns="91425" bIns="91425" anchor="b" anchorCtr="0">
            <a:noAutofit/>
          </a:bodyPr>
          <a:lstStyle>
            <a:lvl1pPr marL="0" marR="0" lvl="0" indent="0" algn="ctr" rtl="0">
              <a:lnSpc>
                <a:spcPct val="7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420" name="Google Shape;420;p72"/>
          <p:cNvSpPr txBox="1">
            <a:spLocks noGrp="1"/>
          </p:cNvSpPr>
          <p:nvPr>
            <p:ph type="subTitle" idx="1"/>
          </p:nvPr>
        </p:nvSpPr>
        <p:spPr>
          <a:xfrm>
            <a:off x="1143000" y="3213749"/>
            <a:ext cx="6858000" cy="739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80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1pPr>
            <a:lvl2pPr marL="342900" marR="0" lvl="1" indent="0" algn="ctr" rtl="0">
              <a:lnSpc>
                <a:spcPct val="10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10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421" name="Google Shape;421;p72"/>
          <p:cNvPicPr preferRelativeResize="0"/>
          <p:nvPr/>
        </p:nvPicPr>
        <p:blipFill rotWithShape="1">
          <a:blip r:embed="rId2">
            <a:alphaModFix/>
          </a:blip>
          <a:srcRect l="159" r="169"/>
          <a:stretch/>
        </p:blipFill>
        <p:spPr>
          <a:xfrm>
            <a:off x="8070865" y="4610377"/>
            <a:ext cx="972000" cy="412833"/>
          </a:xfrm>
          <a:prstGeom prst="rect">
            <a:avLst/>
          </a:prstGeom>
          <a:noFill/>
          <a:ln>
            <a:noFill/>
          </a:ln>
        </p:spPr>
      </p:pic>
      <p:sp>
        <p:nvSpPr>
          <p:cNvPr id="422" name="Google Shape;422;p72"/>
          <p:cNvSpPr/>
          <p:nvPr/>
        </p:nvSpPr>
        <p:spPr>
          <a:xfrm>
            <a:off x="7874876" y="0"/>
            <a:ext cx="1269000" cy="597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3" name="Google Shape;423;p72"/>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oofdstuktitel eenvoudig">
  <p:cSld name="Hoofdstuktitel eenvoudig">
    <p:bg>
      <p:bgPr>
        <a:solidFill>
          <a:schemeClr val="lt1"/>
        </a:solidFill>
        <a:effectLst/>
      </p:bgPr>
    </p:bg>
    <p:spTree>
      <p:nvGrpSpPr>
        <p:cNvPr id="1" name="Shape 424"/>
        <p:cNvGrpSpPr/>
        <p:nvPr/>
      </p:nvGrpSpPr>
      <p:grpSpPr>
        <a:xfrm>
          <a:off x="0" y="0"/>
          <a:ext cx="0" cy="0"/>
          <a:chOff x="0" y="0"/>
          <a:chExt cx="0" cy="0"/>
        </a:xfrm>
      </p:grpSpPr>
      <p:sp>
        <p:nvSpPr>
          <p:cNvPr id="425" name="Google Shape;425;p73"/>
          <p:cNvSpPr txBox="1">
            <a:spLocks noGrp="1"/>
          </p:cNvSpPr>
          <p:nvPr>
            <p:ph type="title"/>
          </p:nvPr>
        </p:nvSpPr>
        <p:spPr>
          <a:xfrm>
            <a:off x="4842678" y="2630701"/>
            <a:ext cx="2713500" cy="13308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chemeClr val="dk2"/>
              </a:buClr>
              <a:buSzPts val="2300"/>
              <a:buFont typeface="Arial"/>
              <a:buNone/>
              <a:defRPr b="0"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pic>
        <p:nvPicPr>
          <p:cNvPr id="426" name="Google Shape;426;p73"/>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
        <p:nvSpPr>
          <p:cNvPr id="427" name="Google Shape;427;p73"/>
          <p:cNvSpPr txBox="1">
            <a:spLocks noGrp="1"/>
          </p:cNvSpPr>
          <p:nvPr>
            <p:ph type="subTitle" idx="1"/>
          </p:nvPr>
        </p:nvSpPr>
        <p:spPr>
          <a:xfrm>
            <a:off x="4849418" y="406443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8" name="Google Shape;428;p73"/>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ussentitel 1">
  <p:cSld name="tussentitel 1">
    <p:bg>
      <p:bgPr>
        <a:solidFill>
          <a:schemeClr val="lt1"/>
        </a:solidFill>
        <a:effectLst/>
      </p:bgPr>
    </p:bg>
    <p:spTree>
      <p:nvGrpSpPr>
        <p:cNvPr id="1" name="Shape 429"/>
        <p:cNvGrpSpPr/>
        <p:nvPr/>
      </p:nvGrpSpPr>
      <p:grpSpPr>
        <a:xfrm>
          <a:off x="0" y="0"/>
          <a:ext cx="0" cy="0"/>
          <a:chOff x="0" y="0"/>
          <a:chExt cx="0" cy="0"/>
        </a:xfrm>
      </p:grpSpPr>
      <p:sp>
        <p:nvSpPr>
          <p:cNvPr id="430" name="Google Shape;430;p74"/>
          <p:cNvSpPr/>
          <p:nvPr/>
        </p:nvSpPr>
        <p:spPr>
          <a:xfrm>
            <a:off x="0" y="-100"/>
            <a:ext cx="457650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31" name="Google Shape;431;p74"/>
          <p:cNvSpPr txBox="1">
            <a:spLocks noGrp="1"/>
          </p:cNvSpPr>
          <p:nvPr>
            <p:ph type="title"/>
          </p:nvPr>
        </p:nvSpPr>
        <p:spPr>
          <a:xfrm>
            <a:off x="797491" y="1700203"/>
            <a:ext cx="2747400" cy="26253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chemeClr val="lt1"/>
              </a:buClr>
              <a:buSzPts val="2300"/>
              <a:buFont typeface="Arial"/>
              <a:buNone/>
              <a:defRPr b="0" i="0" u="none" strike="noStrike" cap="none">
                <a:solidFill>
                  <a:schemeClr val="lt1"/>
                </a:solidFill>
                <a:latin typeface="Arial"/>
                <a:ea typeface="Arial"/>
                <a:cs typeface="Arial"/>
                <a:sym typeface="Arial"/>
              </a:defRPr>
            </a:lvl1pPr>
            <a:lvl2pPr lvl="1" indent="0" rtl="0">
              <a:spcBef>
                <a:spcPts val="0"/>
              </a:spcBef>
              <a:spcAft>
                <a:spcPts val="0"/>
              </a:spcAft>
              <a:buSzPts val="2600"/>
              <a:buNone/>
              <a:defRPr sz="2600"/>
            </a:lvl2pPr>
            <a:lvl3pPr lvl="2" indent="0" rtl="0">
              <a:spcBef>
                <a:spcPts val="0"/>
              </a:spcBef>
              <a:spcAft>
                <a:spcPts val="0"/>
              </a:spcAft>
              <a:buSzPts val="2600"/>
              <a:buNone/>
              <a:defRPr sz="2600"/>
            </a:lvl3pPr>
            <a:lvl4pPr lvl="3" indent="0" rtl="0">
              <a:spcBef>
                <a:spcPts val="0"/>
              </a:spcBef>
              <a:spcAft>
                <a:spcPts val="0"/>
              </a:spcAft>
              <a:buSzPts val="2600"/>
              <a:buNone/>
              <a:defRPr sz="2600"/>
            </a:lvl4pPr>
            <a:lvl5pPr lvl="4" indent="0" rtl="0">
              <a:spcBef>
                <a:spcPts val="0"/>
              </a:spcBef>
              <a:spcAft>
                <a:spcPts val="0"/>
              </a:spcAft>
              <a:buSzPts val="2600"/>
              <a:buNone/>
              <a:defRPr sz="2600"/>
            </a:lvl5pPr>
            <a:lvl6pPr lvl="5" indent="0" rtl="0">
              <a:spcBef>
                <a:spcPts val="0"/>
              </a:spcBef>
              <a:spcAft>
                <a:spcPts val="0"/>
              </a:spcAft>
              <a:buSzPts val="2600"/>
              <a:buNone/>
              <a:defRPr sz="2600"/>
            </a:lvl6pPr>
            <a:lvl7pPr lvl="6" indent="0" rtl="0">
              <a:spcBef>
                <a:spcPts val="0"/>
              </a:spcBef>
              <a:spcAft>
                <a:spcPts val="0"/>
              </a:spcAft>
              <a:buSzPts val="2600"/>
              <a:buNone/>
              <a:defRPr sz="2600"/>
            </a:lvl7pPr>
            <a:lvl8pPr lvl="7" indent="0" rtl="0">
              <a:spcBef>
                <a:spcPts val="0"/>
              </a:spcBef>
              <a:spcAft>
                <a:spcPts val="0"/>
              </a:spcAft>
              <a:buSzPts val="2600"/>
              <a:buNone/>
              <a:defRPr sz="2600"/>
            </a:lvl8pPr>
            <a:lvl9pPr lvl="8" indent="0" rtl="0">
              <a:spcBef>
                <a:spcPts val="0"/>
              </a:spcBef>
              <a:spcAft>
                <a:spcPts val="0"/>
              </a:spcAft>
              <a:buSzPts val="2600"/>
              <a:buNone/>
              <a:defRPr sz="2600"/>
            </a:lvl9pPr>
          </a:lstStyle>
          <a:p>
            <a:endParaRPr/>
          </a:p>
        </p:txBody>
      </p:sp>
      <p:sp>
        <p:nvSpPr>
          <p:cNvPr id="432" name="Google Shape;432;p74"/>
          <p:cNvSpPr txBox="1">
            <a:spLocks noGrp="1"/>
          </p:cNvSpPr>
          <p:nvPr>
            <p:ph type="subTitle" idx="1"/>
          </p:nvPr>
        </p:nvSpPr>
        <p:spPr>
          <a:xfrm>
            <a:off x="799043" y="313948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33" name="Google Shape;433;p74"/>
          <p:cNvPicPr preferRelativeResize="0"/>
          <p:nvPr/>
        </p:nvPicPr>
        <p:blipFill rotWithShape="1">
          <a:blip r:embed="rId2">
            <a:alphaModFix/>
          </a:blip>
          <a:srcRect/>
          <a:stretch/>
        </p:blipFill>
        <p:spPr>
          <a:xfrm>
            <a:off x="8031168" y="189000"/>
            <a:ext cx="1112832" cy="432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ussentitel 2">
  <p:cSld name="tussentitel 2">
    <p:bg>
      <p:bgPr>
        <a:solidFill>
          <a:schemeClr val="lt1"/>
        </a:solidFill>
        <a:effectLst/>
      </p:bgPr>
    </p:bg>
    <p:spTree>
      <p:nvGrpSpPr>
        <p:cNvPr id="1" name="Shape 434"/>
        <p:cNvGrpSpPr/>
        <p:nvPr/>
      </p:nvGrpSpPr>
      <p:grpSpPr>
        <a:xfrm>
          <a:off x="0" y="0"/>
          <a:ext cx="0" cy="0"/>
          <a:chOff x="0" y="0"/>
          <a:chExt cx="0" cy="0"/>
        </a:xfrm>
      </p:grpSpPr>
      <p:sp>
        <p:nvSpPr>
          <p:cNvPr id="435" name="Google Shape;435;p75"/>
          <p:cNvSpPr/>
          <p:nvPr/>
        </p:nvSpPr>
        <p:spPr>
          <a:xfrm>
            <a:off x="0" y="0"/>
            <a:ext cx="4576500" cy="5143500"/>
          </a:xfrm>
          <a:prstGeom prst="rect">
            <a:avLst/>
          </a:prstGeom>
          <a:solidFill>
            <a:srgbClr val="DB6C3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36" name="Google Shape;436;p75"/>
          <p:cNvSpPr txBox="1">
            <a:spLocks noGrp="1"/>
          </p:cNvSpPr>
          <p:nvPr>
            <p:ph type="title"/>
          </p:nvPr>
        </p:nvSpPr>
        <p:spPr>
          <a:xfrm>
            <a:off x="4974126" y="1700203"/>
            <a:ext cx="2747400" cy="26253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chemeClr val="dk2"/>
              </a:buClr>
              <a:buSzPts val="2300"/>
              <a:buFont typeface="Arial"/>
              <a:buNone/>
              <a:defRPr b="0" i="0" u="none" strike="noStrike" cap="none">
                <a:solidFill>
                  <a:schemeClr val="dk2"/>
                </a:solidFill>
                <a:latin typeface="Arial"/>
                <a:ea typeface="Arial"/>
                <a:cs typeface="Arial"/>
                <a:sym typeface="Arial"/>
              </a:defRPr>
            </a:lvl1pPr>
            <a:lvl2pPr lvl="1" indent="0" rtl="0">
              <a:spcBef>
                <a:spcPts val="0"/>
              </a:spcBef>
              <a:spcAft>
                <a:spcPts val="0"/>
              </a:spcAft>
              <a:buSzPts val="2600"/>
              <a:buNone/>
              <a:defRPr sz="2600"/>
            </a:lvl2pPr>
            <a:lvl3pPr lvl="2" indent="0" rtl="0">
              <a:spcBef>
                <a:spcPts val="0"/>
              </a:spcBef>
              <a:spcAft>
                <a:spcPts val="0"/>
              </a:spcAft>
              <a:buSzPts val="2600"/>
              <a:buNone/>
              <a:defRPr sz="2600"/>
            </a:lvl3pPr>
            <a:lvl4pPr lvl="3" indent="0" rtl="0">
              <a:spcBef>
                <a:spcPts val="0"/>
              </a:spcBef>
              <a:spcAft>
                <a:spcPts val="0"/>
              </a:spcAft>
              <a:buSzPts val="2600"/>
              <a:buNone/>
              <a:defRPr sz="2600"/>
            </a:lvl4pPr>
            <a:lvl5pPr lvl="4" indent="0" rtl="0">
              <a:spcBef>
                <a:spcPts val="0"/>
              </a:spcBef>
              <a:spcAft>
                <a:spcPts val="0"/>
              </a:spcAft>
              <a:buSzPts val="2600"/>
              <a:buNone/>
              <a:defRPr sz="2600"/>
            </a:lvl5pPr>
            <a:lvl6pPr lvl="5" indent="0" rtl="0">
              <a:spcBef>
                <a:spcPts val="0"/>
              </a:spcBef>
              <a:spcAft>
                <a:spcPts val="0"/>
              </a:spcAft>
              <a:buSzPts val="2600"/>
              <a:buNone/>
              <a:defRPr sz="2600"/>
            </a:lvl6pPr>
            <a:lvl7pPr lvl="6" indent="0" rtl="0">
              <a:spcBef>
                <a:spcPts val="0"/>
              </a:spcBef>
              <a:spcAft>
                <a:spcPts val="0"/>
              </a:spcAft>
              <a:buSzPts val="2600"/>
              <a:buNone/>
              <a:defRPr sz="2600"/>
            </a:lvl7pPr>
            <a:lvl8pPr lvl="7" indent="0" rtl="0">
              <a:spcBef>
                <a:spcPts val="0"/>
              </a:spcBef>
              <a:spcAft>
                <a:spcPts val="0"/>
              </a:spcAft>
              <a:buSzPts val="2600"/>
              <a:buNone/>
              <a:defRPr sz="2600"/>
            </a:lvl8pPr>
            <a:lvl9pPr lvl="8" indent="0" rtl="0">
              <a:spcBef>
                <a:spcPts val="0"/>
              </a:spcBef>
              <a:spcAft>
                <a:spcPts val="0"/>
              </a:spcAft>
              <a:buSzPts val="2600"/>
              <a:buNone/>
              <a:defRPr sz="2600"/>
            </a:lvl9pPr>
          </a:lstStyle>
          <a:p>
            <a:endParaRPr/>
          </a:p>
        </p:txBody>
      </p:sp>
      <p:pic>
        <p:nvPicPr>
          <p:cNvPr id="437" name="Google Shape;437;p75"/>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438" name="Google Shape;438;p75"/>
          <p:cNvSpPr txBox="1">
            <a:spLocks noGrp="1"/>
          </p:cNvSpPr>
          <p:nvPr>
            <p:ph type="subTitle" idx="1"/>
          </p:nvPr>
        </p:nvSpPr>
        <p:spPr>
          <a:xfrm>
            <a:off x="4984776" y="313194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ussentitel 3">
  <p:cSld name="tussentitel 3">
    <p:bg>
      <p:bgPr>
        <a:solidFill>
          <a:schemeClr val="lt1"/>
        </a:solidFill>
        <a:effectLst/>
      </p:bgPr>
    </p:bg>
    <p:spTree>
      <p:nvGrpSpPr>
        <p:cNvPr id="1" name="Shape 439"/>
        <p:cNvGrpSpPr/>
        <p:nvPr/>
      </p:nvGrpSpPr>
      <p:grpSpPr>
        <a:xfrm>
          <a:off x="0" y="0"/>
          <a:ext cx="0" cy="0"/>
          <a:chOff x="0" y="0"/>
          <a:chExt cx="0" cy="0"/>
        </a:xfrm>
      </p:grpSpPr>
      <p:sp>
        <p:nvSpPr>
          <p:cNvPr id="440" name="Google Shape;440;p76"/>
          <p:cNvSpPr/>
          <p:nvPr/>
        </p:nvSpPr>
        <p:spPr>
          <a:xfrm>
            <a:off x="0" y="0"/>
            <a:ext cx="4576500" cy="5143500"/>
          </a:xfrm>
          <a:prstGeom prst="rect">
            <a:avLst/>
          </a:prstGeom>
          <a:solidFill>
            <a:srgbClr val="7DC13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1" name="Google Shape;441;p76"/>
          <p:cNvSpPr txBox="1">
            <a:spLocks noGrp="1"/>
          </p:cNvSpPr>
          <p:nvPr>
            <p:ph type="title"/>
          </p:nvPr>
        </p:nvSpPr>
        <p:spPr>
          <a:xfrm>
            <a:off x="797491" y="1700203"/>
            <a:ext cx="2747400" cy="26253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chemeClr val="lt1"/>
              </a:buClr>
              <a:buSzPts val="2300"/>
              <a:buFont typeface="Arial"/>
              <a:buNone/>
              <a:defRPr b="0" i="0" u="none" strike="noStrike" cap="none">
                <a:solidFill>
                  <a:schemeClr val="lt1"/>
                </a:solidFill>
                <a:latin typeface="Arial"/>
                <a:ea typeface="Arial"/>
                <a:cs typeface="Arial"/>
                <a:sym typeface="Arial"/>
              </a:defRPr>
            </a:lvl1pPr>
            <a:lvl2pPr lvl="1" indent="0" rtl="0">
              <a:spcBef>
                <a:spcPts val="0"/>
              </a:spcBef>
              <a:spcAft>
                <a:spcPts val="0"/>
              </a:spcAft>
              <a:buSzPts val="2600"/>
              <a:buNone/>
              <a:defRPr sz="2600"/>
            </a:lvl2pPr>
            <a:lvl3pPr lvl="2" indent="0" rtl="0">
              <a:spcBef>
                <a:spcPts val="0"/>
              </a:spcBef>
              <a:spcAft>
                <a:spcPts val="0"/>
              </a:spcAft>
              <a:buSzPts val="2600"/>
              <a:buNone/>
              <a:defRPr sz="2600"/>
            </a:lvl3pPr>
            <a:lvl4pPr lvl="3" indent="0" rtl="0">
              <a:spcBef>
                <a:spcPts val="0"/>
              </a:spcBef>
              <a:spcAft>
                <a:spcPts val="0"/>
              </a:spcAft>
              <a:buSzPts val="2600"/>
              <a:buNone/>
              <a:defRPr sz="2600"/>
            </a:lvl4pPr>
            <a:lvl5pPr lvl="4" indent="0" rtl="0">
              <a:spcBef>
                <a:spcPts val="0"/>
              </a:spcBef>
              <a:spcAft>
                <a:spcPts val="0"/>
              </a:spcAft>
              <a:buSzPts val="2600"/>
              <a:buNone/>
              <a:defRPr sz="2600"/>
            </a:lvl5pPr>
            <a:lvl6pPr lvl="5" indent="0" rtl="0">
              <a:spcBef>
                <a:spcPts val="0"/>
              </a:spcBef>
              <a:spcAft>
                <a:spcPts val="0"/>
              </a:spcAft>
              <a:buSzPts val="2600"/>
              <a:buNone/>
              <a:defRPr sz="2600"/>
            </a:lvl6pPr>
            <a:lvl7pPr lvl="6" indent="0" rtl="0">
              <a:spcBef>
                <a:spcPts val="0"/>
              </a:spcBef>
              <a:spcAft>
                <a:spcPts val="0"/>
              </a:spcAft>
              <a:buSzPts val="2600"/>
              <a:buNone/>
              <a:defRPr sz="2600"/>
            </a:lvl7pPr>
            <a:lvl8pPr lvl="7" indent="0" rtl="0">
              <a:spcBef>
                <a:spcPts val="0"/>
              </a:spcBef>
              <a:spcAft>
                <a:spcPts val="0"/>
              </a:spcAft>
              <a:buSzPts val="2600"/>
              <a:buNone/>
              <a:defRPr sz="2600"/>
            </a:lvl8pPr>
            <a:lvl9pPr lvl="8" indent="0" rtl="0">
              <a:spcBef>
                <a:spcPts val="0"/>
              </a:spcBef>
              <a:spcAft>
                <a:spcPts val="0"/>
              </a:spcAft>
              <a:buSzPts val="2600"/>
              <a:buNone/>
              <a:defRPr sz="2600"/>
            </a:lvl9pPr>
          </a:lstStyle>
          <a:p>
            <a:endParaRPr/>
          </a:p>
        </p:txBody>
      </p:sp>
      <p:pic>
        <p:nvPicPr>
          <p:cNvPr id="442" name="Google Shape;442;p76"/>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443" name="Google Shape;443;p76"/>
          <p:cNvSpPr txBox="1">
            <a:spLocks noGrp="1"/>
          </p:cNvSpPr>
          <p:nvPr>
            <p:ph type="subTitle" idx="1"/>
          </p:nvPr>
        </p:nvSpPr>
        <p:spPr>
          <a:xfrm>
            <a:off x="799043" y="313948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ussentitel 4">
  <p:cSld name="tussentitel 4">
    <p:bg>
      <p:bgPr>
        <a:solidFill>
          <a:schemeClr val="lt1"/>
        </a:solidFill>
        <a:effectLst/>
      </p:bgPr>
    </p:bg>
    <p:spTree>
      <p:nvGrpSpPr>
        <p:cNvPr id="1" name="Shape 444"/>
        <p:cNvGrpSpPr/>
        <p:nvPr/>
      </p:nvGrpSpPr>
      <p:grpSpPr>
        <a:xfrm>
          <a:off x="0" y="0"/>
          <a:ext cx="0" cy="0"/>
          <a:chOff x="0" y="0"/>
          <a:chExt cx="0" cy="0"/>
        </a:xfrm>
      </p:grpSpPr>
      <p:sp>
        <p:nvSpPr>
          <p:cNvPr id="445" name="Google Shape;445;p77"/>
          <p:cNvSpPr/>
          <p:nvPr/>
        </p:nvSpPr>
        <p:spPr>
          <a:xfrm>
            <a:off x="1" y="0"/>
            <a:ext cx="456300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446" name="Google Shape;446;p77"/>
          <p:cNvPicPr preferRelativeResize="0"/>
          <p:nvPr/>
        </p:nvPicPr>
        <p:blipFill rotWithShape="1">
          <a:blip r:embed="rId2">
            <a:alphaModFix/>
          </a:blip>
          <a:srcRect/>
          <a:stretch/>
        </p:blipFill>
        <p:spPr>
          <a:xfrm>
            <a:off x="8031168" y="189000"/>
            <a:ext cx="1112832" cy="432000"/>
          </a:xfrm>
          <a:prstGeom prst="rect">
            <a:avLst/>
          </a:prstGeom>
          <a:noFill/>
          <a:ln>
            <a:noFill/>
          </a:ln>
        </p:spPr>
      </p:pic>
      <p:sp>
        <p:nvSpPr>
          <p:cNvPr id="447" name="Google Shape;447;p77"/>
          <p:cNvSpPr txBox="1">
            <a:spLocks noGrp="1"/>
          </p:cNvSpPr>
          <p:nvPr>
            <p:ph type="title"/>
          </p:nvPr>
        </p:nvSpPr>
        <p:spPr>
          <a:xfrm>
            <a:off x="4974125" y="1700201"/>
            <a:ext cx="2747400" cy="1752300"/>
          </a:xfrm>
          <a:prstGeom prst="rect">
            <a:avLst/>
          </a:prstGeom>
          <a:noFill/>
          <a:ln>
            <a:noFill/>
          </a:ln>
        </p:spPr>
        <p:txBody>
          <a:bodyPr spcFirstLastPara="1" wrap="square" lIns="91425" tIns="91425" rIns="91425" bIns="91425" anchor="t" anchorCtr="0">
            <a:noAutofit/>
          </a:bodyPr>
          <a:lstStyle>
            <a:lvl1pPr marL="0" marR="0" lvl="0" indent="0" algn="l" rtl="0">
              <a:lnSpc>
                <a:spcPct val="70000"/>
              </a:lnSpc>
              <a:spcBef>
                <a:spcPts val="0"/>
              </a:spcBef>
              <a:spcAft>
                <a:spcPts val="0"/>
              </a:spcAft>
              <a:buClr>
                <a:srgbClr val="7DC131"/>
              </a:buClr>
              <a:buSzPts val="2300"/>
              <a:buFont typeface="Arial"/>
              <a:buNone/>
              <a:defRPr b="0" i="0" u="none" strike="noStrike" cap="none">
                <a:solidFill>
                  <a:srgbClr val="7DC131"/>
                </a:solidFill>
                <a:latin typeface="Arial"/>
                <a:ea typeface="Arial"/>
                <a:cs typeface="Arial"/>
                <a:sym typeface="Arial"/>
              </a:defRPr>
            </a:lvl1pPr>
            <a:lvl2pPr lvl="1" indent="0" rtl="0">
              <a:spcBef>
                <a:spcPts val="0"/>
              </a:spcBef>
              <a:spcAft>
                <a:spcPts val="0"/>
              </a:spcAft>
              <a:buClr>
                <a:srgbClr val="7DC131"/>
              </a:buClr>
              <a:buSzPts val="2600"/>
              <a:buNone/>
              <a:defRPr sz="2600">
                <a:solidFill>
                  <a:srgbClr val="7DC131"/>
                </a:solidFill>
              </a:defRPr>
            </a:lvl2pPr>
            <a:lvl3pPr lvl="2" indent="0" rtl="0">
              <a:spcBef>
                <a:spcPts val="0"/>
              </a:spcBef>
              <a:spcAft>
                <a:spcPts val="0"/>
              </a:spcAft>
              <a:buClr>
                <a:srgbClr val="7DC131"/>
              </a:buClr>
              <a:buSzPts val="2600"/>
              <a:buNone/>
              <a:defRPr sz="2600">
                <a:solidFill>
                  <a:srgbClr val="7DC131"/>
                </a:solidFill>
              </a:defRPr>
            </a:lvl3pPr>
            <a:lvl4pPr lvl="3" indent="0" rtl="0">
              <a:spcBef>
                <a:spcPts val="0"/>
              </a:spcBef>
              <a:spcAft>
                <a:spcPts val="0"/>
              </a:spcAft>
              <a:buClr>
                <a:srgbClr val="7DC131"/>
              </a:buClr>
              <a:buSzPts val="2600"/>
              <a:buNone/>
              <a:defRPr sz="2600">
                <a:solidFill>
                  <a:srgbClr val="7DC131"/>
                </a:solidFill>
              </a:defRPr>
            </a:lvl4pPr>
            <a:lvl5pPr lvl="4" indent="0" rtl="0">
              <a:spcBef>
                <a:spcPts val="0"/>
              </a:spcBef>
              <a:spcAft>
                <a:spcPts val="0"/>
              </a:spcAft>
              <a:buClr>
                <a:srgbClr val="7DC131"/>
              </a:buClr>
              <a:buSzPts val="2600"/>
              <a:buNone/>
              <a:defRPr sz="2600">
                <a:solidFill>
                  <a:srgbClr val="7DC131"/>
                </a:solidFill>
              </a:defRPr>
            </a:lvl5pPr>
            <a:lvl6pPr lvl="5" indent="0" rtl="0">
              <a:spcBef>
                <a:spcPts val="0"/>
              </a:spcBef>
              <a:spcAft>
                <a:spcPts val="0"/>
              </a:spcAft>
              <a:buClr>
                <a:srgbClr val="7DC131"/>
              </a:buClr>
              <a:buSzPts val="2600"/>
              <a:buNone/>
              <a:defRPr sz="2600">
                <a:solidFill>
                  <a:srgbClr val="7DC131"/>
                </a:solidFill>
              </a:defRPr>
            </a:lvl6pPr>
            <a:lvl7pPr lvl="6" indent="0" rtl="0">
              <a:spcBef>
                <a:spcPts val="0"/>
              </a:spcBef>
              <a:spcAft>
                <a:spcPts val="0"/>
              </a:spcAft>
              <a:buClr>
                <a:srgbClr val="7DC131"/>
              </a:buClr>
              <a:buSzPts val="2600"/>
              <a:buNone/>
              <a:defRPr sz="2600">
                <a:solidFill>
                  <a:srgbClr val="7DC131"/>
                </a:solidFill>
              </a:defRPr>
            </a:lvl7pPr>
            <a:lvl8pPr lvl="7" indent="0" rtl="0">
              <a:spcBef>
                <a:spcPts val="0"/>
              </a:spcBef>
              <a:spcAft>
                <a:spcPts val="0"/>
              </a:spcAft>
              <a:buClr>
                <a:srgbClr val="7DC131"/>
              </a:buClr>
              <a:buSzPts val="2600"/>
              <a:buNone/>
              <a:defRPr sz="2600">
                <a:solidFill>
                  <a:srgbClr val="7DC131"/>
                </a:solidFill>
              </a:defRPr>
            </a:lvl8pPr>
            <a:lvl9pPr lvl="8" indent="0" rtl="0">
              <a:spcBef>
                <a:spcPts val="0"/>
              </a:spcBef>
              <a:spcAft>
                <a:spcPts val="0"/>
              </a:spcAft>
              <a:buClr>
                <a:srgbClr val="7DC131"/>
              </a:buClr>
              <a:buSzPts val="2600"/>
              <a:buNone/>
              <a:defRPr sz="2600">
                <a:solidFill>
                  <a:srgbClr val="7DC131"/>
                </a:solidFill>
              </a:defRPr>
            </a:lvl9pPr>
          </a:lstStyle>
          <a:p>
            <a:endParaRPr/>
          </a:p>
        </p:txBody>
      </p:sp>
      <p:sp>
        <p:nvSpPr>
          <p:cNvPr id="448" name="Google Shape;448;p77"/>
          <p:cNvSpPr txBox="1">
            <a:spLocks noGrp="1"/>
          </p:cNvSpPr>
          <p:nvPr>
            <p:ph type="subTitle" idx="1"/>
          </p:nvPr>
        </p:nvSpPr>
        <p:spPr>
          <a:xfrm>
            <a:off x="4984776" y="313194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chemeClr val="accent4"/>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Kerncijfer">
  <p:cSld name="Kerncijfer">
    <p:bg>
      <p:bgPr>
        <a:solidFill>
          <a:schemeClr val="dk2"/>
        </a:solidFill>
        <a:effectLst/>
      </p:bgPr>
    </p:bg>
    <p:spTree>
      <p:nvGrpSpPr>
        <p:cNvPr id="1" name="Shape 449"/>
        <p:cNvGrpSpPr/>
        <p:nvPr/>
      </p:nvGrpSpPr>
      <p:grpSpPr>
        <a:xfrm>
          <a:off x="0" y="0"/>
          <a:ext cx="0" cy="0"/>
          <a:chOff x="0" y="0"/>
          <a:chExt cx="0" cy="0"/>
        </a:xfrm>
      </p:grpSpPr>
      <p:sp>
        <p:nvSpPr>
          <p:cNvPr id="450" name="Google Shape;450;p78"/>
          <p:cNvSpPr txBox="1">
            <a:spLocks noGrp="1"/>
          </p:cNvSpPr>
          <p:nvPr>
            <p:ph type="title"/>
          </p:nvPr>
        </p:nvSpPr>
        <p:spPr>
          <a:xfrm>
            <a:off x="0" y="1853921"/>
            <a:ext cx="9144000" cy="1704000"/>
          </a:xfrm>
          <a:prstGeom prst="rect">
            <a:avLst/>
          </a:prstGeom>
          <a:noFill/>
          <a:ln>
            <a:noFill/>
          </a:ln>
        </p:spPr>
        <p:txBody>
          <a:bodyPr spcFirstLastPara="1" wrap="square" lIns="91425" tIns="91425" rIns="91425" bIns="91425" anchor="b" anchorCtr="0">
            <a:noAutofit/>
          </a:bodyPr>
          <a:lstStyle>
            <a:lvl1pPr marL="0" marR="0" lvl="0" indent="0" algn="ctr" rtl="0">
              <a:lnSpc>
                <a:spcPct val="70000"/>
              </a:lnSpc>
              <a:spcBef>
                <a:spcPts val="0"/>
              </a:spcBef>
              <a:spcAft>
                <a:spcPts val="0"/>
              </a:spcAft>
              <a:buClr>
                <a:schemeClr val="lt1"/>
              </a:buClr>
              <a:buSzPts val="10500"/>
              <a:buFont typeface="Arial"/>
              <a:buNone/>
              <a:defRPr sz="10500" b="1" i="0" u="none" strike="noStrike" cap="none">
                <a:solidFill>
                  <a:schemeClr val="lt1"/>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451" name="Google Shape;451;p78"/>
          <p:cNvSpPr txBox="1">
            <a:spLocks noGrp="1"/>
          </p:cNvSpPr>
          <p:nvPr>
            <p:ph type="subTitle" idx="1"/>
          </p:nvPr>
        </p:nvSpPr>
        <p:spPr>
          <a:xfrm>
            <a:off x="2660300" y="3422202"/>
            <a:ext cx="3823500" cy="698700"/>
          </a:xfrm>
          <a:prstGeom prst="rect">
            <a:avLst/>
          </a:prstGeom>
          <a:noFill/>
          <a:ln>
            <a:noFill/>
          </a:ln>
        </p:spPr>
        <p:txBody>
          <a:bodyPr spcFirstLastPara="1" wrap="square" lIns="91425" tIns="91425" rIns="91425" bIns="91425" anchor="t" anchorCtr="0">
            <a:noAutofit/>
          </a:bodyPr>
          <a:lstStyle>
            <a:lvl1pPr marL="0" marR="0" lvl="0" indent="0" algn="ctr" rtl="0">
              <a:lnSpc>
                <a:spcPct val="145000"/>
              </a:lnSpc>
              <a:spcBef>
                <a:spcPts val="0"/>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1pPr>
            <a:lvl2pPr marL="342900" marR="0" lvl="1" indent="0" algn="ctr" rtl="0">
              <a:lnSpc>
                <a:spcPct val="10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10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10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452" name="Google Shape;452;p78"/>
          <p:cNvSpPr txBox="1">
            <a:spLocks noGrp="1"/>
          </p:cNvSpPr>
          <p:nvPr>
            <p:ph type="subTitle" idx="2"/>
          </p:nvPr>
        </p:nvSpPr>
        <p:spPr>
          <a:xfrm>
            <a:off x="2906857" y="4120807"/>
            <a:ext cx="3330300" cy="484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900">
                <a:solidFill>
                  <a:srgbClr val="FFFFFF"/>
                </a:solidFill>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453" name="Google Shape;453;p78"/>
          <p:cNvPicPr preferRelativeResize="0"/>
          <p:nvPr/>
        </p:nvPicPr>
        <p:blipFill rotWithShape="1">
          <a:blip r:embed="rId2">
            <a:alphaModFix/>
          </a:blip>
          <a:srcRect t="19" b="19"/>
          <a:stretch/>
        </p:blipFill>
        <p:spPr>
          <a:xfrm>
            <a:off x="8004337" y="158713"/>
            <a:ext cx="976414" cy="41470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el en object met icoon">
  <p:cSld name="Titel en object met icoon">
    <p:bg>
      <p:bgPr>
        <a:solidFill>
          <a:schemeClr val="lt1"/>
        </a:solidFill>
        <a:effectLst/>
      </p:bgPr>
    </p:bg>
    <p:spTree>
      <p:nvGrpSpPr>
        <p:cNvPr id="1" name="Shape 454"/>
        <p:cNvGrpSpPr/>
        <p:nvPr/>
      </p:nvGrpSpPr>
      <p:grpSpPr>
        <a:xfrm>
          <a:off x="0" y="0"/>
          <a:ext cx="0" cy="0"/>
          <a:chOff x="0" y="0"/>
          <a:chExt cx="0" cy="0"/>
        </a:xfrm>
      </p:grpSpPr>
      <p:sp>
        <p:nvSpPr>
          <p:cNvPr id="455" name="Google Shape;455;p79"/>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456" name="Google Shape;456;p79"/>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457" name="Google Shape;457;p79"/>
          <p:cNvSpPr txBox="1">
            <a:spLocks noGrp="1"/>
          </p:cNvSpPr>
          <p:nvPr>
            <p:ph type="subTitle" idx="1"/>
          </p:nvPr>
        </p:nvSpPr>
        <p:spPr>
          <a:xfrm>
            <a:off x="729000"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79"/>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79"/>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
        <p:nvSpPr>
          <p:cNvPr id="460" name="Google Shape;460;p79"/>
          <p:cNvSpPr txBox="1">
            <a:spLocks noGrp="1"/>
          </p:cNvSpPr>
          <p:nvPr>
            <p:ph type="body" idx="2"/>
          </p:nvPr>
        </p:nvSpPr>
        <p:spPr>
          <a:xfrm>
            <a:off x="591629" y="1782000"/>
            <a:ext cx="47754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foto links tekst rechts">
  <p:cSld name="foto links tekst rechts">
    <p:bg>
      <p:bgPr>
        <a:solidFill>
          <a:schemeClr val="lt1"/>
        </a:solidFill>
        <a:effectLst/>
      </p:bgPr>
    </p:bg>
    <p:spTree>
      <p:nvGrpSpPr>
        <p:cNvPr id="1" name="Shape 461"/>
        <p:cNvGrpSpPr/>
        <p:nvPr/>
      </p:nvGrpSpPr>
      <p:grpSpPr>
        <a:xfrm>
          <a:off x="0" y="0"/>
          <a:ext cx="0" cy="0"/>
          <a:chOff x="0" y="0"/>
          <a:chExt cx="0" cy="0"/>
        </a:xfrm>
      </p:grpSpPr>
      <p:sp>
        <p:nvSpPr>
          <p:cNvPr id="462" name="Google Shape;462;p80"/>
          <p:cNvSpPr txBox="1">
            <a:spLocks noGrp="1"/>
          </p:cNvSpPr>
          <p:nvPr>
            <p:ph type="ftr" idx="11"/>
          </p:nvPr>
        </p:nvSpPr>
        <p:spPr>
          <a:xfrm>
            <a:off x="108000" y="108016"/>
            <a:ext cx="64239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900">
                <a:solidFill>
                  <a:schemeClr val="lt1"/>
                </a:solidFill>
                <a:latin typeface="Arial"/>
                <a:ea typeface="Arial"/>
                <a:cs typeface="Arial"/>
                <a:sym typeface="Arial"/>
              </a:defRPr>
            </a:lvl1pPr>
            <a:lvl2pPr marL="342900" marR="0" lvl="1"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463" name="Google Shape;463;p80"/>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464" name="Google Shape;464;p80"/>
          <p:cNvSpPr txBox="1">
            <a:spLocks noGrp="1"/>
          </p:cNvSpPr>
          <p:nvPr>
            <p:ph type="body" idx="1"/>
          </p:nvPr>
        </p:nvSpPr>
        <p:spPr>
          <a:xfrm>
            <a:off x="5389700" y="2033725"/>
            <a:ext cx="3291600" cy="26898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375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375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465" name="Google Shape;465;p80"/>
          <p:cNvSpPr txBox="1">
            <a:spLocks noGrp="1"/>
          </p:cNvSpPr>
          <p:nvPr>
            <p:ph type="subTitle" idx="2"/>
          </p:nvPr>
        </p:nvSpPr>
        <p:spPr>
          <a:xfrm>
            <a:off x="741898"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80"/>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7" name="Google Shape;467;p80"/>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el en object">
  <p:cSld name="Titel en object">
    <p:bg>
      <p:bgPr>
        <a:solidFill>
          <a:schemeClr val="lt1"/>
        </a:solidFill>
        <a:effectLst/>
      </p:bgPr>
    </p:bg>
    <p:spTree>
      <p:nvGrpSpPr>
        <p:cNvPr id="1" name="Shape 468"/>
        <p:cNvGrpSpPr/>
        <p:nvPr/>
      </p:nvGrpSpPr>
      <p:grpSpPr>
        <a:xfrm>
          <a:off x="0" y="0"/>
          <a:ext cx="0" cy="0"/>
          <a:chOff x="0" y="0"/>
          <a:chExt cx="0" cy="0"/>
        </a:xfrm>
      </p:grpSpPr>
      <p:sp>
        <p:nvSpPr>
          <p:cNvPr id="469" name="Google Shape;469;p81"/>
          <p:cNvSpPr txBox="1">
            <a:spLocks noGrp="1"/>
          </p:cNvSpPr>
          <p:nvPr>
            <p:ph type="body" idx="1"/>
          </p:nvPr>
        </p:nvSpPr>
        <p:spPr>
          <a:xfrm>
            <a:off x="591636" y="1782000"/>
            <a:ext cx="78492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470" name="Google Shape;470;p81"/>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471" name="Google Shape;471;p81"/>
          <p:cNvSpPr txBox="1">
            <a:spLocks noGrp="1"/>
          </p:cNvSpPr>
          <p:nvPr>
            <p:ph type="subTitle" idx="2"/>
          </p:nvPr>
        </p:nvSpPr>
        <p:spPr>
          <a:xfrm>
            <a:off x="729000"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81"/>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473" name="Google Shape;473;p81"/>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4" name="Google Shape;474;p81"/>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Enkel titel">
  <p:cSld name="Titel + object">
    <p:bg>
      <p:bgPr>
        <a:solidFill>
          <a:srgbClr val="FFFFFF"/>
        </a:solidFill>
        <a:effectLst/>
      </p:bgPr>
    </p:bg>
    <p:spTree>
      <p:nvGrpSpPr>
        <p:cNvPr id="1" name="Shape 475"/>
        <p:cNvGrpSpPr/>
        <p:nvPr/>
      </p:nvGrpSpPr>
      <p:grpSpPr>
        <a:xfrm>
          <a:off x="0" y="0"/>
          <a:ext cx="0" cy="0"/>
          <a:chOff x="0" y="0"/>
          <a:chExt cx="0" cy="0"/>
        </a:xfrm>
      </p:grpSpPr>
      <p:sp>
        <p:nvSpPr>
          <p:cNvPr id="476" name="Google Shape;476;p82"/>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477" name="Google Shape;477;p82"/>
          <p:cNvSpPr txBox="1">
            <a:spLocks noGrp="1"/>
          </p:cNvSpPr>
          <p:nvPr>
            <p:ph type="subTitle" idx="1"/>
          </p:nvPr>
        </p:nvSpPr>
        <p:spPr>
          <a:xfrm>
            <a:off x="729000"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 name="Google Shape;478;p82"/>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479" name="Google Shape;479;p82"/>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0" name="Google Shape;480;p82"/>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el en twee objecten">
  <p:cSld name="1_Titel en object">
    <p:bg>
      <p:bgPr>
        <a:solidFill>
          <a:schemeClr val="lt1"/>
        </a:solidFill>
        <a:effectLst/>
      </p:bgPr>
    </p:bg>
    <p:spTree>
      <p:nvGrpSpPr>
        <p:cNvPr id="1" name="Shape 481"/>
        <p:cNvGrpSpPr/>
        <p:nvPr/>
      </p:nvGrpSpPr>
      <p:grpSpPr>
        <a:xfrm>
          <a:off x="0" y="0"/>
          <a:ext cx="0" cy="0"/>
          <a:chOff x="0" y="0"/>
          <a:chExt cx="0" cy="0"/>
        </a:xfrm>
      </p:grpSpPr>
      <p:sp>
        <p:nvSpPr>
          <p:cNvPr id="482" name="Google Shape;482;p83"/>
          <p:cNvSpPr txBox="1">
            <a:spLocks noGrp="1"/>
          </p:cNvSpPr>
          <p:nvPr>
            <p:ph type="body" idx="1"/>
          </p:nvPr>
        </p:nvSpPr>
        <p:spPr>
          <a:xfrm>
            <a:off x="593289" y="1782000"/>
            <a:ext cx="37344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483" name="Google Shape;483;p83"/>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a:solidFill>
                  <a:schemeClr val="dk1"/>
                </a:solidFill>
                <a:latin typeface="Arial"/>
                <a:ea typeface="Arial"/>
                <a:cs typeface="Arial"/>
                <a:sym typeface="Arial"/>
              </a:defRPr>
            </a:lvl1pPr>
            <a:lvl2pPr marL="0" marR="0" lvl="1" indent="0" algn="r" rtl="0">
              <a:spcBef>
                <a:spcPts val="0"/>
              </a:spcBef>
              <a:buNone/>
              <a:defRPr sz="800">
                <a:solidFill>
                  <a:schemeClr val="dk1"/>
                </a:solidFill>
                <a:latin typeface="Arial"/>
                <a:ea typeface="Arial"/>
                <a:cs typeface="Arial"/>
                <a:sym typeface="Arial"/>
              </a:defRPr>
            </a:lvl2pPr>
            <a:lvl3pPr marL="0" marR="0" lvl="2" indent="0" algn="r" rtl="0">
              <a:spcBef>
                <a:spcPts val="0"/>
              </a:spcBef>
              <a:buNone/>
              <a:defRPr sz="800">
                <a:solidFill>
                  <a:schemeClr val="dk1"/>
                </a:solidFill>
                <a:latin typeface="Arial"/>
                <a:ea typeface="Arial"/>
                <a:cs typeface="Arial"/>
                <a:sym typeface="Arial"/>
              </a:defRPr>
            </a:lvl3pPr>
            <a:lvl4pPr marL="0" marR="0" lvl="3" indent="0" algn="r" rtl="0">
              <a:spcBef>
                <a:spcPts val="0"/>
              </a:spcBef>
              <a:buNone/>
              <a:defRPr sz="800">
                <a:solidFill>
                  <a:schemeClr val="dk1"/>
                </a:solidFill>
                <a:latin typeface="Arial"/>
                <a:ea typeface="Arial"/>
                <a:cs typeface="Arial"/>
                <a:sym typeface="Arial"/>
              </a:defRPr>
            </a:lvl4pPr>
            <a:lvl5pPr marL="0" marR="0" lvl="4" indent="0" algn="r" rtl="0">
              <a:spcBef>
                <a:spcPts val="0"/>
              </a:spcBef>
              <a:buNone/>
              <a:defRPr sz="800">
                <a:solidFill>
                  <a:schemeClr val="dk1"/>
                </a:solidFill>
                <a:latin typeface="Arial"/>
                <a:ea typeface="Arial"/>
                <a:cs typeface="Arial"/>
                <a:sym typeface="Arial"/>
              </a:defRPr>
            </a:lvl5pPr>
            <a:lvl6pPr marL="0" marR="0" lvl="5" indent="0" algn="r" rtl="0">
              <a:spcBef>
                <a:spcPts val="0"/>
              </a:spcBef>
              <a:buNone/>
              <a:defRPr sz="800">
                <a:solidFill>
                  <a:schemeClr val="dk1"/>
                </a:solidFill>
                <a:latin typeface="Arial"/>
                <a:ea typeface="Arial"/>
                <a:cs typeface="Arial"/>
                <a:sym typeface="Arial"/>
              </a:defRPr>
            </a:lvl6pPr>
            <a:lvl7pPr marL="0" marR="0" lvl="6" indent="0" algn="r" rtl="0">
              <a:spcBef>
                <a:spcPts val="0"/>
              </a:spcBef>
              <a:buNone/>
              <a:defRPr sz="800">
                <a:solidFill>
                  <a:schemeClr val="dk1"/>
                </a:solidFill>
                <a:latin typeface="Arial"/>
                <a:ea typeface="Arial"/>
                <a:cs typeface="Arial"/>
                <a:sym typeface="Arial"/>
              </a:defRPr>
            </a:lvl7pPr>
            <a:lvl8pPr marL="0" marR="0" lvl="7" indent="0" algn="r" rtl="0">
              <a:spcBef>
                <a:spcPts val="0"/>
              </a:spcBef>
              <a:buNone/>
              <a:defRPr sz="800">
                <a:solidFill>
                  <a:schemeClr val="dk1"/>
                </a:solidFill>
                <a:latin typeface="Arial"/>
                <a:ea typeface="Arial"/>
                <a:cs typeface="Arial"/>
                <a:sym typeface="Arial"/>
              </a:defRPr>
            </a:lvl8pPr>
            <a:lvl9pPr marL="0" marR="0" lvl="8" indent="0" algn="r" rtl="0">
              <a:spcBef>
                <a:spcPts val="0"/>
              </a:spcBef>
              <a:buNone/>
              <a:defRPr sz="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484" name="Google Shape;484;p83"/>
          <p:cNvSpPr txBox="1">
            <a:spLocks noGrp="1"/>
          </p:cNvSpPr>
          <p:nvPr>
            <p:ph type="body" idx="2"/>
          </p:nvPr>
        </p:nvSpPr>
        <p:spPr>
          <a:xfrm>
            <a:off x="4710447" y="1782001"/>
            <a:ext cx="36873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b="0" i="0" u="none" strike="noStrike" cap="none">
                <a:solidFill>
                  <a:schemeClr val="dk1"/>
                </a:solidFill>
                <a:latin typeface="Arial"/>
                <a:ea typeface="Arial"/>
                <a:cs typeface="Arial"/>
                <a:sym typeface="Arial"/>
              </a:defRPr>
            </a:lvl9pPr>
          </a:lstStyle>
          <a:p>
            <a:endParaRPr/>
          </a:p>
        </p:txBody>
      </p:sp>
      <p:sp>
        <p:nvSpPr>
          <p:cNvPr id="485" name="Google Shape;485;p83"/>
          <p:cNvSpPr txBox="1">
            <a:spLocks noGrp="1"/>
          </p:cNvSpPr>
          <p:nvPr>
            <p:ph type="subTitle" idx="3"/>
          </p:nvPr>
        </p:nvSpPr>
        <p:spPr>
          <a:xfrm>
            <a:off x="729000"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83"/>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487" name="Google Shape;487;p83"/>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8" name="Google Shape;488;p83"/>
          <p:cNvPicPr preferRelativeResize="0"/>
          <p:nvPr/>
        </p:nvPicPr>
        <p:blipFill rotWithShape="1">
          <a:blip r:embed="rId2">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eeld en quote">
  <p:cSld name="Beeld en quote">
    <p:bg>
      <p:bgPr>
        <a:solidFill>
          <a:schemeClr val="lt1"/>
        </a:solidFill>
        <a:effectLst/>
      </p:bgPr>
    </p:bg>
    <p:spTree>
      <p:nvGrpSpPr>
        <p:cNvPr id="1" name="Shape 489"/>
        <p:cNvGrpSpPr/>
        <p:nvPr/>
      </p:nvGrpSpPr>
      <p:grpSpPr>
        <a:xfrm>
          <a:off x="0" y="0"/>
          <a:ext cx="0" cy="0"/>
          <a:chOff x="0" y="0"/>
          <a:chExt cx="0" cy="0"/>
        </a:xfrm>
      </p:grpSpPr>
      <p:sp>
        <p:nvSpPr>
          <p:cNvPr id="490" name="Google Shape;490;p84"/>
          <p:cNvSpPr txBox="1">
            <a:spLocks noGrp="1"/>
          </p:cNvSpPr>
          <p:nvPr>
            <p:ph type="title"/>
          </p:nvPr>
        </p:nvSpPr>
        <p:spPr>
          <a:xfrm>
            <a:off x="2953844" y="550889"/>
            <a:ext cx="3480900" cy="4041600"/>
          </a:xfrm>
          <a:prstGeom prst="rect">
            <a:avLst/>
          </a:prstGeom>
          <a:noFill/>
          <a:ln>
            <a:noFill/>
          </a:ln>
        </p:spPr>
        <p:txBody>
          <a:bodyPr spcFirstLastPara="1" wrap="square" lIns="91425" tIns="91425" rIns="91425" bIns="91425" anchor="ctr" anchorCtr="0">
            <a:noAutofit/>
          </a:bodyPr>
          <a:lstStyle>
            <a:lvl1pPr marL="0" marR="0" lvl="0" indent="0" algn="ctr" rtl="0">
              <a:lnSpc>
                <a:spcPct val="70000"/>
              </a:lnSpc>
              <a:spcBef>
                <a:spcPts val="0"/>
              </a:spcBef>
              <a:spcAft>
                <a:spcPts val="0"/>
              </a:spcAft>
              <a:buClr>
                <a:schemeClr val="lt1"/>
              </a:buClr>
              <a:buSzPts val="3000"/>
              <a:buFont typeface="Arial"/>
              <a:buNone/>
              <a:defRPr sz="3000" b="1" i="0" u="none" strike="noStrike" cap="none">
                <a:solidFill>
                  <a:schemeClr val="lt1"/>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491" name="Google Shape;491;p84"/>
          <p:cNvSpPr txBox="1">
            <a:spLocks noGrp="1"/>
          </p:cNvSpPr>
          <p:nvPr>
            <p:ph type="subTitle" idx="1"/>
          </p:nvPr>
        </p:nvSpPr>
        <p:spPr>
          <a:xfrm>
            <a:off x="741898" y="1094107"/>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84"/>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493"/>
        <p:cNvGrpSpPr/>
        <p:nvPr/>
      </p:nvGrpSpPr>
      <p:grpSpPr>
        <a:xfrm>
          <a:off x="0" y="0"/>
          <a:ext cx="0" cy="0"/>
          <a:chOff x="0" y="0"/>
          <a:chExt cx="0" cy="0"/>
        </a:xfrm>
      </p:grpSpPr>
      <p:sp>
        <p:nvSpPr>
          <p:cNvPr id="494" name="Google Shape;494;p85"/>
          <p:cNvSpPr/>
          <p:nvPr/>
        </p:nvSpPr>
        <p:spPr>
          <a:xfrm>
            <a:off x="0" y="0"/>
            <a:ext cx="290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inhoudsopgave groen">
  <p:cSld name="OBJECT_WITH_CAPTION_TEXT_1">
    <p:bg>
      <p:bgPr>
        <a:solidFill>
          <a:srgbClr val="FFFFFF"/>
        </a:solidFill>
        <a:effectLst/>
      </p:bgPr>
    </p:bg>
    <p:spTree>
      <p:nvGrpSpPr>
        <p:cNvPr id="1" name="Shape 507"/>
        <p:cNvGrpSpPr/>
        <p:nvPr/>
      </p:nvGrpSpPr>
      <p:grpSpPr>
        <a:xfrm>
          <a:off x="0" y="0"/>
          <a:ext cx="0" cy="0"/>
          <a:chOff x="0" y="0"/>
          <a:chExt cx="0" cy="0"/>
        </a:xfrm>
      </p:grpSpPr>
      <p:sp>
        <p:nvSpPr>
          <p:cNvPr id="508" name="Google Shape;508;p87"/>
          <p:cNvSpPr/>
          <p:nvPr/>
        </p:nvSpPr>
        <p:spPr>
          <a:xfrm>
            <a:off x="0" y="0"/>
            <a:ext cx="3069000" cy="5153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7"/>
          <p:cNvSpPr txBox="1">
            <a:spLocks noGrp="1"/>
          </p:cNvSpPr>
          <p:nvPr>
            <p:ph type="title"/>
          </p:nvPr>
        </p:nvSpPr>
        <p:spPr>
          <a:xfrm>
            <a:off x="438475" y="762950"/>
            <a:ext cx="2415300" cy="16002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rgbClr val="FFFFFF"/>
              </a:buClr>
              <a:buSzPts val="2300"/>
              <a:buFont typeface="Arial"/>
              <a:buNone/>
              <a:defRPr b="1" i="0" u="none" strike="noStrike" cap="none">
                <a:solidFill>
                  <a:srgbClr val="FFFFFF"/>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
        <p:nvSpPr>
          <p:cNvPr id="510" name="Google Shape;510;p87"/>
          <p:cNvSpPr txBox="1">
            <a:spLocks noGrp="1"/>
          </p:cNvSpPr>
          <p:nvPr>
            <p:ph type="body" idx="1"/>
          </p:nvPr>
        </p:nvSpPr>
        <p:spPr>
          <a:xfrm>
            <a:off x="158021" y="2591400"/>
            <a:ext cx="2661900" cy="20883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00000"/>
              </a:lnSpc>
              <a:spcBef>
                <a:spcPts val="8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914400" marR="0" lvl="1"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1371600" marR="0" lvl="2"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1828800" marR="0" lvl="3"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2286000" marR="0" lvl="4"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2743200" marR="0" lvl="5"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3200400" marR="0" lvl="6"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3657600" marR="0" lvl="7"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4114800" marR="0" lvl="8" indent="-228600" algn="l" rtl="0">
              <a:lnSpc>
                <a:spcPct val="100000"/>
              </a:lnSpc>
              <a:spcBef>
                <a:spcPts val="40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endParaRPr/>
          </a:p>
        </p:txBody>
      </p:sp>
      <p:pic>
        <p:nvPicPr>
          <p:cNvPr id="511" name="Google Shape;511;p87"/>
          <p:cNvPicPr preferRelativeResize="0"/>
          <p:nvPr/>
        </p:nvPicPr>
        <p:blipFill rotWithShape="1">
          <a:blip r:embed="rId2">
            <a:alphaModFix/>
          </a:blip>
          <a:srcRect l="10766" r="25371"/>
          <a:stretch/>
        </p:blipFill>
        <p:spPr>
          <a:xfrm rot="5400000">
            <a:off x="466145" y="2493605"/>
            <a:ext cx="5153760" cy="173400"/>
          </a:xfrm>
          <a:prstGeom prst="rect">
            <a:avLst/>
          </a:prstGeom>
          <a:noFill/>
          <a:ln>
            <a:noFill/>
          </a:ln>
        </p:spPr>
      </p:pic>
      <p:sp>
        <p:nvSpPr>
          <p:cNvPr id="512" name="Google Shape;512;p87"/>
          <p:cNvSpPr txBox="1">
            <a:spLocks noGrp="1"/>
          </p:cNvSpPr>
          <p:nvPr>
            <p:ph type="body" idx="2"/>
          </p:nvPr>
        </p:nvSpPr>
        <p:spPr>
          <a:xfrm>
            <a:off x="3837125" y="1714100"/>
            <a:ext cx="43659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513" name="Google Shape;513;p87"/>
          <p:cNvSpPr txBox="1">
            <a:spLocks noGrp="1"/>
          </p:cNvSpPr>
          <p:nvPr>
            <p:ph type="subTitle" idx="3"/>
          </p:nvPr>
        </p:nvSpPr>
        <p:spPr>
          <a:xfrm>
            <a:off x="3758200" y="1327275"/>
            <a:ext cx="2492700" cy="498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
        <p:nvSpPr>
          <p:cNvPr id="514" name="Google Shape;514;p87"/>
          <p:cNvSpPr txBox="1">
            <a:spLocks noGrp="1"/>
          </p:cNvSpPr>
          <p:nvPr>
            <p:ph type="subTitle" idx="4"/>
          </p:nvPr>
        </p:nvSpPr>
        <p:spPr>
          <a:xfrm>
            <a:off x="3758200" y="2475525"/>
            <a:ext cx="2492700" cy="498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b="1">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
        <p:nvSpPr>
          <p:cNvPr id="515" name="Google Shape;515;p87"/>
          <p:cNvSpPr txBox="1">
            <a:spLocks noGrp="1"/>
          </p:cNvSpPr>
          <p:nvPr>
            <p:ph type="body" idx="5"/>
          </p:nvPr>
        </p:nvSpPr>
        <p:spPr>
          <a:xfrm>
            <a:off x="3837125" y="2869250"/>
            <a:ext cx="4395300" cy="649200"/>
          </a:xfrm>
          <a:prstGeom prst="rect">
            <a:avLst/>
          </a:prstGeom>
          <a:noFill/>
          <a:ln>
            <a:noFill/>
          </a:ln>
        </p:spPr>
        <p:txBody>
          <a:bodyPr spcFirstLastPara="1" wrap="square" lIns="68575" tIns="68575" rIns="68575" bIns="68575" anchor="t" anchorCtr="0">
            <a:noAutofit/>
          </a:bodyPr>
          <a:lstStyle>
            <a:lvl1pPr marL="457200" marR="0" lvl="0" indent="-285750" algn="l" rtl="0">
              <a:lnSpc>
                <a:spcPct val="100000"/>
              </a:lnSpc>
              <a:spcBef>
                <a:spcPts val="8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90000"/>
              </a:lnSpc>
              <a:spcBef>
                <a:spcPts val="4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516" name="Google Shape;516;p87"/>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517" name="Google Shape;517;p87"/>
          <p:cNvSpPr txBox="1">
            <a:spLocks noGrp="1"/>
          </p:cNvSpPr>
          <p:nvPr>
            <p:ph type="subTitle" idx="6"/>
          </p:nvPr>
        </p:nvSpPr>
        <p:spPr>
          <a:xfrm>
            <a:off x="438475" y="2207042"/>
            <a:ext cx="3330300" cy="48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518" name="Google Shape;518;p87"/>
          <p:cNvPicPr preferRelativeResize="0"/>
          <p:nvPr/>
        </p:nvPicPr>
        <p:blipFill rotWithShape="1">
          <a:blip r:embed="rId3">
            <a:alphaModFix/>
          </a:blip>
          <a:srcRect l="159" r="169"/>
          <a:stretch/>
        </p:blipFill>
        <p:spPr>
          <a:xfrm>
            <a:off x="8004337" y="158713"/>
            <a:ext cx="976414" cy="414707"/>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el en object 1" type="obj">
  <p:cSld name="OBJECT">
    <p:spTree>
      <p:nvGrpSpPr>
        <p:cNvPr id="1" name="Shape 519"/>
        <p:cNvGrpSpPr/>
        <p:nvPr/>
      </p:nvGrpSpPr>
      <p:grpSpPr>
        <a:xfrm>
          <a:off x="0" y="0"/>
          <a:ext cx="0" cy="0"/>
          <a:chOff x="0" y="0"/>
          <a:chExt cx="0" cy="0"/>
        </a:xfrm>
      </p:grpSpPr>
      <p:sp>
        <p:nvSpPr>
          <p:cNvPr id="520" name="Google Shape;520;p88"/>
          <p:cNvSpPr txBox="1">
            <a:spLocks noGrp="1"/>
          </p:cNvSpPr>
          <p:nvPr>
            <p:ph type="title"/>
          </p:nvPr>
        </p:nvSpPr>
        <p:spPr>
          <a:xfrm>
            <a:off x="900113" y="847725"/>
            <a:ext cx="5791200" cy="465600"/>
          </a:xfrm>
          <a:prstGeom prst="rect">
            <a:avLst/>
          </a:prstGeom>
          <a:noFill/>
          <a:ln>
            <a:noFill/>
          </a:ln>
        </p:spPr>
        <p:txBody>
          <a:bodyPr spcFirstLastPara="1" wrap="square" lIns="91425" tIns="45700" rIns="91425" bIns="45700"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1" name="Google Shape;521;p88"/>
          <p:cNvSpPr txBox="1">
            <a:spLocks noGrp="1"/>
          </p:cNvSpPr>
          <p:nvPr>
            <p:ph type="body" idx="1"/>
          </p:nvPr>
        </p:nvSpPr>
        <p:spPr>
          <a:xfrm>
            <a:off x="900113" y="1437085"/>
            <a:ext cx="7674000" cy="3187500"/>
          </a:xfrm>
          <a:prstGeom prst="rect">
            <a:avLst/>
          </a:prstGeom>
          <a:noFill/>
          <a:ln>
            <a:noFill/>
          </a:ln>
        </p:spPr>
        <p:txBody>
          <a:bodyPr spcFirstLastPara="1" wrap="square" lIns="91425" tIns="45700" rIns="91425" bIns="45700"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a:solidFill>
                  <a:schemeClr val="dk1"/>
                </a:solidFill>
                <a:latin typeface="Arial"/>
                <a:ea typeface="Arial"/>
                <a:cs typeface="Arial"/>
                <a:sym typeface="Arial"/>
              </a:defRPr>
            </a:lvl1pPr>
            <a:lvl2pPr marL="914400" marR="0" lvl="1" indent="-326390" algn="l" rtl="0">
              <a:lnSpc>
                <a:spcPct val="90000"/>
              </a:lnSpc>
              <a:spcBef>
                <a:spcPts val="300"/>
              </a:spcBef>
              <a:spcAft>
                <a:spcPts val="0"/>
              </a:spcAft>
              <a:buClr>
                <a:srgbClr val="7F7F7F"/>
              </a:buClr>
              <a:buSzPts val="1540"/>
              <a:buFont typeface="Arial"/>
              <a:buChar char="•"/>
              <a:defRPr sz="2200" b="0" i="0" u="none" strike="noStrike" cap="none">
                <a:solidFill>
                  <a:srgbClr val="7F7F7F"/>
                </a:solidFill>
                <a:latin typeface="Arial"/>
                <a:ea typeface="Arial"/>
                <a:cs typeface="Arial"/>
                <a:sym typeface="Arial"/>
              </a:defRPr>
            </a:lvl2pPr>
            <a:lvl3pPr marL="1371600" marR="0" lvl="2"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2" name="Google Shape;522;p88"/>
          <p:cNvSpPr txBox="1">
            <a:spLocks noGrp="1"/>
          </p:cNvSpPr>
          <p:nvPr>
            <p:ph type="dt" idx="10"/>
          </p:nvPr>
        </p:nvSpPr>
        <p:spPr>
          <a:xfrm>
            <a:off x="838200" y="4767263"/>
            <a:ext cx="2133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3" name="Google Shape;523;p8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4" name="Google Shape;524;p8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5.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729000" y="1782000"/>
            <a:ext cx="77946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53" name="Google Shape;53;p13"/>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body" idx="1"/>
          </p:nvPr>
        </p:nvSpPr>
        <p:spPr>
          <a:xfrm>
            <a:off x="729000" y="1782000"/>
            <a:ext cx="77946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9pPr>
          </a:lstStyle>
          <a:p>
            <a:endParaRPr/>
          </a:p>
        </p:txBody>
      </p:sp>
      <p:sp>
        <p:nvSpPr>
          <p:cNvPr id="145" name="Google Shape;145;p29"/>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46" name="Google Shape;146;p29"/>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R="0" lvl="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49"/>
          <p:cNvSpPr txBox="1">
            <a:spLocks noGrp="1"/>
          </p:cNvSpPr>
          <p:nvPr>
            <p:ph type="body" idx="1"/>
          </p:nvPr>
        </p:nvSpPr>
        <p:spPr>
          <a:xfrm>
            <a:off x="729000" y="1782000"/>
            <a:ext cx="77946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9pPr>
          </a:lstStyle>
          <a:p>
            <a:endParaRPr/>
          </a:p>
        </p:txBody>
      </p:sp>
      <p:sp>
        <p:nvSpPr>
          <p:cNvPr id="268" name="Google Shape;268;p49"/>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269" name="Google Shape;269;p49"/>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p71"/>
          <p:cNvSpPr txBox="1">
            <a:spLocks noGrp="1"/>
          </p:cNvSpPr>
          <p:nvPr>
            <p:ph type="body" idx="1"/>
          </p:nvPr>
        </p:nvSpPr>
        <p:spPr>
          <a:xfrm>
            <a:off x="729000" y="1782000"/>
            <a:ext cx="7794600" cy="2820600"/>
          </a:xfrm>
          <a:prstGeom prst="rect">
            <a:avLst/>
          </a:prstGeom>
          <a:noFill/>
          <a:ln>
            <a:noFill/>
          </a:ln>
        </p:spPr>
        <p:txBody>
          <a:bodyPr spcFirstLastPara="1" wrap="square" lIns="68575" tIns="68575" rIns="68575" bIns="68575" anchor="t" anchorCtr="0">
            <a:noAutofit/>
          </a:bodyPr>
          <a:lstStyle>
            <a:lvl1pPr marL="457200" marR="0" lvl="0" indent="-336550" algn="l" rtl="0">
              <a:lnSpc>
                <a:spcPct val="100000"/>
              </a:lnSpc>
              <a:spcBef>
                <a:spcPts val="8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9pPr>
          </a:lstStyle>
          <a:p>
            <a:endParaRPr/>
          </a:p>
        </p:txBody>
      </p:sp>
      <p:sp>
        <p:nvSpPr>
          <p:cNvPr id="415" name="Google Shape;415;p71"/>
          <p:cNvSpPr txBox="1">
            <a:spLocks noGrp="1"/>
          </p:cNvSpPr>
          <p:nvPr>
            <p:ph type="sldNum" idx="12"/>
          </p:nvPr>
        </p:nvSpPr>
        <p:spPr>
          <a:xfrm>
            <a:off x="8170479" y="4767263"/>
            <a:ext cx="8103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dk1"/>
                </a:solidFill>
                <a:latin typeface="Arial"/>
                <a:ea typeface="Arial"/>
                <a:cs typeface="Arial"/>
                <a:sym typeface="Arial"/>
              </a:defRPr>
            </a:lvl1pPr>
            <a:lvl2pPr marL="0" marR="0" lvl="1" indent="0" algn="r" rtl="0">
              <a:spcBef>
                <a:spcPts val="0"/>
              </a:spcBef>
              <a:buNone/>
              <a:defRPr sz="800" b="0" i="0" u="none" strike="noStrike" cap="none">
                <a:solidFill>
                  <a:schemeClr val="dk1"/>
                </a:solidFill>
                <a:latin typeface="Arial"/>
                <a:ea typeface="Arial"/>
                <a:cs typeface="Arial"/>
                <a:sym typeface="Arial"/>
              </a:defRPr>
            </a:lvl2pPr>
            <a:lvl3pPr marL="0" marR="0" lvl="2" indent="0" algn="r" rtl="0">
              <a:spcBef>
                <a:spcPts val="0"/>
              </a:spcBef>
              <a:buNone/>
              <a:defRPr sz="800" b="0" i="0" u="none" strike="noStrike" cap="none">
                <a:solidFill>
                  <a:schemeClr val="dk1"/>
                </a:solidFill>
                <a:latin typeface="Arial"/>
                <a:ea typeface="Arial"/>
                <a:cs typeface="Arial"/>
                <a:sym typeface="Arial"/>
              </a:defRPr>
            </a:lvl3pPr>
            <a:lvl4pPr marL="0" marR="0" lvl="3" indent="0" algn="r" rtl="0">
              <a:spcBef>
                <a:spcPts val="0"/>
              </a:spcBef>
              <a:buNone/>
              <a:defRPr sz="800" b="0" i="0" u="none" strike="noStrike" cap="none">
                <a:solidFill>
                  <a:schemeClr val="dk1"/>
                </a:solidFill>
                <a:latin typeface="Arial"/>
                <a:ea typeface="Arial"/>
                <a:cs typeface="Arial"/>
                <a:sym typeface="Arial"/>
              </a:defRPr>
            </a:lvl4pPr>
            <a:lvl5pPr marL="0" marR="0" lvl="4" indent="0" algn="r" rtl="0">
              <a:spcBef>
                <a:spcPts val="0"/>
              </a:spcBef>
              <a:buNone/>
              <a:defRPr sz="800" b="0" i="0" u="none" strike="noStrike" cap="none">
                <a:solidFill>
                  <a:schemeClr val="dk1"/>
                </a:solidFill>
                <a:latin typeface="Arial"/>
                <a:ea typeface="Arial"/>
                <a:cs typeface="Arial"/>
                <a:sym typeface="Arial"/>
              </a:defRPr>
            </a:lvl5pPr>
            <a:lvl6pPr marL="0" marR="0" lvl="5" indent="0" algn="r" rtl="0">
              <a:spcBef>
                <a:spcPts val="0"/>
              </a:spcBef>
              <a:buNone/>
              <a:defRPr sz="800" b="0" i="0" u="none" strike="noStrike" cap="none">
                <a:solidFill>
                  <a:schemeClr val="dk1"/>
                </a:solidFill>
                <a:latin typeface="Arial"/>
                <a:ea typeface="Arial"/>
                <a:cs typeface="Arial"/>
                <a:sym typeface="Arial"/>
              </a:defRPr>
            </a:lvl6pPr>
            <a:lvl7pPr marL="0" marR="0" lvl="6" indent="0" algn="r" rtl="0">
              <a:spcBef>
                <a:spcPts val="0"/>
              </a:spcBef>
              <a:buNone/>
              <a:defRPr sz="800" b="0" i="0" u="none" strike="noStrike" cap="none">
                <a:solidFill>
                  <a:schemeClr val="dk1"/>
                </a:solidFill>
                <a:latin typeface="Arial"/>
                <a:ea typeface="Arial"/>
                <a:cs typeface="Arial"/>
                <a:sym typeface="Arial"/>
              </a:defRPr>
            </a:lvl7pPr>
            <a:lvl8pPr marL="0" marR="0" lvl="7" indent="0" algn="r" rtl="0">
              <a:spcBef>
                <a:spcPts val="0"/>
              </a:spcBef>
              <a:buNone/>
              <a:defRPr sz="800" b="0" i="0" u="none" strike="noStrike" cap="none">
                <a:solidFill>
                  <a:schemeClr val="dk1"/>
                </a:solidFill>
                <a:latin typeface="Arial"/>
                <a:ea typeface="Arial"/>
                <a:cs typeface="Arial"/>
                <a:sym typeface="Arial"/>
              </a:defRPr>
            </a:lvl8pPr>
            <a:lvl9pPr marL="0" marR="0" lvl="8" indent="0" algn="r" rtl="0">
              <a:spcBef>
                <a:spcPts val="0"/>
              </a:spcBef>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416" name="Google Shape;416;p71"/>
          <p:cNvSpPr txBox="1">
            <a:spLocks noGrp="1"/>
          </p:cNvSpPr>
          <p:nvPr>
            <p:ph type="title"/>
          </p:nvPr>
        </p:nvSpPr>
        <p:spPr>
          <a:xfrm>
            <a:off x="729000" y="-9"/>
            <a:ext cx="3480900" cy="1246500"/>
          </a:xfrm>
          <a:prstGeom prst="rect">
            <a:avLst/>
          </a:prstGeom>
          <a:noFill/>
          <a:ln>
            <a:noFill/>
          </a:ln>
        </p:spPr>
        <p:txBody>
          <a:bodyPr spcFirstLastPara="1" wrap="square" lIns="91425" tIns="91425" rIns="91425" bIns="91425" anchor="b" anchorCtr="0">
            <a:noAutofit/>
          </a:bodyPr>
          <a:lstStyle>
            <a:lvl1pPr marL="0" marR="0" lvl="0" indent="0" algn="l" rtl="0">
              <a:lnSpc>
                <a:spcPct val="70000"/>
              </a:lnSpc>
              <a:spcBef>
                <a:spcPts val="0"/>
              </a:spcBef>
              <a:spcAft>
                <a:spcPts val="0"/>
              </a:spcAft>
              <a:buClr>
                <a:schemeClr val="dk2"/>
              </a:buClr>
              <a:buSzPts val="2300"/>
              <a:buFont typeface="Arial"/>
              <a:buNone/>
              <a:defRPr sz="2300" b="1" i="0" u="none" strike="noStrike" cap="none">
                <a:solidFill>
                  <a:schemeClr val="dk2"/>
                </a:solidFill>
                <a:latin typeface="Arial"/>
                <a:ea typeface="Arial"/>
                <a:cs typeface="Arial"/>
                <a:sym typeface="Arial"/>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Tree>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9" r:id="rId15"/>
    <p:sldLayoutId id="214748373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6.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3.xml"/><Relationship Id="rId5" Type="http://schemas.openxmlformats.org/officeDocument/2006/relationships/hyperlink" Target="https://docs.google.com/forms/d/e/1FAIpQLSe1Q0oH5devyappJl8bdN1vpz1S8lFeTL1OUI9LPRRV_q8lQQ/viewform" TargetMode="External"/><Relationship Id="rId4" Type="http://schemas.openxmlformats.org/officeDocument/2006/relationships/hyperlink" Target="https://wegenenverkeer.be/bi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7.xml"/></Relationships>
</file>

<file path=ppt/slides/_rels/slide24.xml.rels><?xml version="1.0" encoding="UTF-8" standalone="yes"?>
<Relationships xmlns="http://schemas.openxmlformats.org/package/2006/relationships"><Relationship Id="rId3" Type="http://schemas.openxmlformats.org/officeDocument/2006/relationships/hyperlink" Target="https://wegenenverkeer-test.data.vlaanderen.be/ns/abstracten/" TargetMode="External"/><Relationship Id="rId2" Type="http://schemas.openxmlformats.org/officeDocument/2006/relationships/notesSlide" Target="../notesSlides/notesSlide24.xml"/><Relationship Id="rId1" Type="http://schemas.openxmlformats.org/officeDocument/2006/relationships/slideLayout" Target="../slideLayouts/slideLayout7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6.xml"/><Relationship Id="rId4" Type="http://schemas.openxmlformats.org/officeDocument/2006/relationships/hyperlink" Target="https://wegenenverkeer-test.data.vlaanderen.be/doc/implementatiemodel/eenvoudige-datatyp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6.xml"/><Relationship Id="rId4" Type="http://schemas.openxmlformats.org/officeDocument/2006/relationships/hyperlink" Target="https://wegenenverkeer-test.data.vlaanderen.be/doc/implementatiemodel/complexe-datatyp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6.xml"/><Relationship Id="rId4" Type="http://schemas.openxmlformats.org/officeDocument/2006/relationships/hyperlink" Target="https://wegenenverkeer-test.data.vlaanderen.be/doc/implementatiemodel/union-datatyp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hyperlink" Target="https://wegenenverkeer.data.vlaanderen.be/" TargetMode="External"/><Relationship Id="rId2" Type="http://schemas.openxmlformats.org/officeDocument/2006/relationships/notesSlide" Target="../notesSlides/notesSlide37.xml"/><Relationship Id="rId1" Type="http://schemas.openxmlformats.org/officeDocument/2006/relationships/slideLayout" Target="../slideLayouts/slideLayout55.xml"/><Relationship Id="rId4" Type="http://schemas.openxmlformats.org/officeDocument/2006/relationships/hyperlink" Target="https://wegenenverkeer-test.data.vlaanderen.be/doc/implementatiemodel/maste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55.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0.xml"/><Relationship Id="rId5" Type="http://schemas.openxmlformats.org/officeDocument/2006/relationships/image" Target="../media/image53.png"/><Relationship Id="rId4" Type="http://schemas.openxmlformats.org/officeDocument/2006/relationships/hyperlink" Target="https://informatievlaanderen.github.io/handreikingOslo/"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8" Type="http://schemas.openxmlformats.org/officeDocument/2006/relationships/hyperlink" Target="https://wegenenverkeer.be/bim" TargetMode="External"/><Relationship Id="rId3" Type="http://schemas.openxmlformats.org/officeDocument/2006/relationships/hyperlink" Target="https://wegenenverkeer-test.data.vlaanderen.be/#veelgestelde-vragen" TargetMode="External"/><Relationship Id="rId7" Type="http://schemas.openxmlformats.org/officeDocument/2006/relationships/hyperlink" Target="https://wegenenverkeer-test.data.vlaanderen.be/doc/implementatiemodel/master/html/OTL-TechnischeDocumentatie.pdf" TargetMode="External"/><Relationship Id="rId2" Type="http://schemas.openxmlformats.org/officeDocument/2006/relationships/notesSlide" Target="../notesSlides/notesSlide46.xml"/><Relationship Id="rId1" Type="http://schemas.openxmlformats.org/officeDocument/2006/relationships/slideLayout" Target="../slideLayouts/slideLayout55.xml"/><Relationship Id="rId6" Type="http://schemas.openxmlformats.org/officeDocument/2006/relationships/hyperlink" Target="https://wegenenverkeer-test.data.vlaanderen.be/" TargetMode="External"/><Relationship Id="rId5" Type="http://schemas.openxmlformats.org/officeDocument/2006/relationships/hyperlink" Target="https://data.vlaanderen.be/cms/VlaamseURI-StandaardVoorData_V1.0.pdf" TargetMode="External"/><Relationship Id="rId4" Type="http://schemas.openxmlformats.org/officeDocument/2006/relationships/hyperlink" Target="https://informatievlaanderen.github.io/handreikingOslo/" TargetMode="External"/><Relationship Id="rId9" Type="http://schemas.openxmlformats.org/officeDocument/2006/relationships/hyperlink" Target="https://docs.google.com/forms/d/e/1FAIpQLSe1Q0oH5devyappJl8bdN1vpz1S8lFeTL1OUI9LPRRV_q8lQQ/viewfor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hyperlink" Target="https://wegenenverkeer-test.data.vlaanderen.be/" TargetMode="External"/><Relationship Id="rId2" Type="http://schemas.openxmlformats.org/officeDocument/2006/relationships/notesSlide" Target="../notesSlides/notesSlide9.xml"/><Relationship Id="rId1" Type="http://schemas.openxmlformats.org/officeDocument/2006/relationships/slideLayout" Target="../slideLayouts/slideLayout7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100"/>
          <p:cNvPicPr preferRelativeResize="0"/>
          <p:nvPr/>
        </p:nvPicPr>
        <p:blipFill rotWithShape="1">
          <a:blip r:embed="rId3">
            <a:alphaModFix/>
          </a:blip>
          <a:srcRect/>
          <a:stretch/>
        </p:blipFill>
        <p:spPr>
          <a:xfrm>
            <a:off x="744875" y="351475"/>
            <a:ext cx="7429500" cy="2501977"/>
          </a:xfrm>
          <a:prstGeom prst="rect">
            <a:avLst/>
          </a:prstGeom>
          <a:noFill/>
          <a:ln>
            <a:noFill/>
          </a:ln>
        </p:spPr>
      </p:pic>
      <p:sp>
        <p:nvSpPr>
          <p:cNvPr id="702" name="Google Shape;702;p100"/>
          <p:cNvSpPr txBox="1">
            <a:spLocks noGrp="1"/>
          </p:cNvSpPr>
          <p:nvPr>
            <p:ph type="title"/>
          </p:nvPr>
        </p:nvSpPr>
        <p:spPr>
          <a:xfrm>
            <a:off x="653650" y="3445525"/>
            <a:ext cx="7520700" cy="1105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0500"/>
              <a:buNone/>
            </a:pPr>
            <a:r>
              <a:rPr lang="en" sz="3400"/>
              <a:t>Object Type Library (OTL)</a:t>
            </a:r>
            <a:endParaRPr sz="3400"/>
          </a:p>
          <a:p>
            <a:pPr marL="0" lvl="0" indent="0" algn="r" rtl="0">
              <a:lnSpc>
                <a:spcPct val="70000"/>
              </a:lnSpc>
              <a:spcBef>
                <a:spcPts val="0"/>
              </a:spcBef>
              <a:spcAft>
                <a:spcPts val="0"/>
              </a:spcAft>
              <a:buSzPts val="10500"/>
              <a:buNone/>
            </a:pPr>
            <a:endParaRPr sz="1800" b="0"/>
          </a:p>
          <a:p>
            <a:pPr marL="0" lvl="0" indent="0" algn="r" rtl="0">
              <a:lnSpc>
                <a:spcPct val="70000"/>
              </a:lnSpc>
              <a:spcBef>
                <a:spcPts val="0"/>
              </a:spcBef>
              <a:spcAft>
                <a:spcPts val="0"/>
              </a:spcAft>
              <a:buSzPts val="10500"/>
              <a:buNone/>
            </a:pPr>
            <a:r>
              <a:rPr lang="en" sz="1800" b="0"/>
              <a:t>Een introductie</a:t>
            </a:r>
            <a:endParaRPr sz="1800"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09"/>
          <p:cNvSpPr txBox="1">
            <a:spLocks noGrp="1"/>
          </p:cNvSpPr>
          <p:nvPr>
            <p:ph type="title"/>
          </p:nvPr>
        </p:nvSpPr>
        <p:spPr>
          <a:xfrm>
            <a:off x="0" y="1853921"/>
            <a:ext cx="9144000" cy="17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OTL elementen</a:t>
            </a:r>
            <a:endParaRPr sz="3400"/>
          </a:p>
        </p:txBody>
      </p:sp>
      <p:pic>
        <p:nvPicPr>
          <p:cNvPr id="771" name="Google Shape;771;p109"/>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110"/>
          <p:cNvPicPr preferRelativeResize="0"/>
          <p:nvPr/>
        </p:nvPicPr>
        <p:blipFill>
          <a:blip r:embed="rId3">
            <a:alphaModFix/>
          </a:blip>
          <a:stretch>
            <a:fillRect/>
          </a:stretch>
        </p:blipFill>
        <p:spPr>
          <a:xfrm>
            <a:off x="869800" y="571500"/>
            <a:ext cx="6634626" cy="4334699"/>
          </a:xfrm>
          <a:prstGeom prst="rect">
            <a:avLst/>
          </a:prstGeom>
          <a:noFill/>
          <a:ln>
            <a:noFill/>
          </a:ln>
        </p:spPr>
      </p:pic>
      <p:sp>
        <p:nvSpPr>
          <p:cNvPr id="777" name="Google Shape;777;p110"/>
          <p:cNvSpPr txBox="1">
            <a:spLocks noGrp="1"/>
          </p:cNvSpPr>
          <p:nvPr>
            <p:ph type="title"/>
          </p:nvPr>
        </p:nvSpPr>
        <p:spPr>
          <a:xfrm>
            <a:off x="729000" y="0"/>
            <a:ext cx="34809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Onderdeel</a:t>
            </a:r>
            <a:endParaRPr/>
          </a:p>
        </p:txBody>
      </p:sp>
      <p:sp>
        <p:nvSpPr>
          <p:cNvPr id="778" name="Google Shape;778;p110"/>
          <p:cNvSpPr txBox="1"/>
          <p:nvPr/>
        </p:nvSpPr>
        <p:spPr>
          <a:xfrm>
            <a:off x="869800" y="4591100"/>
            <a:ext cx="27852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9999"/>
                </a:solidFill>
              </a:rPr>
              <a:t>Onvolledig extract, ter illustratie!</a:t>
            </a:r>
            <a:endParaRPr i="1">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11"/>
          <p:cNvSpPr txBox="1">
            <a:spLocks noGrp="1"/>
          </p:cNvSpPr>
          <p:nvPr>
            <p:ph type="title"/>
          </p:nvPr>
        </p:nvSpPr>
        <p:spPr>
          <a:xfrm>
            <a:off x="729000" y="0"/>
            <a:ext cx="34809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Onderdeel</a:t>
            </a:r>
            <a:endParaRPr/>
          </a:p>
        </p:txBody>
      </p:sp>
      <p:grpSp>
        <p:nvGrpSpPr>
          <p:cNvPr id="784" name="Google Shape;784;p111"/>
          <p:cNvGrpSpPr/>
          <p:nvPr/>
        </p:nvGrpSpPr>
        <p:grpSpPr>
          <a:xfrm>
            <a:off x="4203800" y="419100"/>
            <a:ext cx="4797300" cy="1610175"/>
            <a:chOff x="4203800" y="419100"/>
            <a:chExt cx="4797300" cy="1610175"/>
          </a:xfrm>
        </p:grpSpPr>
        <p:pic>
          <p:nvPicPr>
            <p:cNvPr id="785" name="Google Shape;785;p111"/>
            <p:cNvPicPr preferRelativeResize="0"/>
            <p:nvPr/>
          </p:nvPicPr>
          <p:blipFill>
            <a:blip r:embed="rId3">
              <a:alphaModFix/>
            </a:blip>
            <a:stretch>
              <a:fillRect/>
            </a:stretch>
          </p:blipFill>
          <p:spPr>
            <a:xfrm>
              <a:off x="4203800" y="842375"/>
              <a:ext cx="4113724" cy="1186900"/>
            </a:xfrm>
            <a:prstGeom prst="rect">
              <a:avLst/>
            </a:prstGeom>
            <a:noFill/>
            <a:ln>
              <a:noFill/>
            </a:ln>
          </p:spPr>
        </p:pic>
        <p:sp>
          <p:nvSpPr>
            <p:cNvPr id="786" name="Google Shape;786;p111"/>
            <p:cNvSpPr txBox="1"/>
            <p:nvPr/>
          </p:nvSpPr>
          <p:spPr>
            <a:xfrm>
              <a:off x="4280000" y="419100"/>
              <a:ext cx="4721100" cy="3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rPr>
                <a:t>Vocabularium Onderdelen</a:t>
              </a:r>
              <a:endParaRPr b="1">
                <a:solidFill>
                  <a:schemeClr val="accent5"/>
                </a:solidFill>
              </a:endParaRPr>
            </a:p>
          </p:txBody>
        </p:sp>
      </p:grpSp>
      <p:pic>
        <p:nvPicPr>
          <p:cNvPr id="787" name="Google Shape;787;p111"/>
          <p:cNvPicPr preferRelativeResize="0"/>
          <p:nvPr/>
        </p:nvPicPr>
        <p:blipFill>
          <a:blip r:embed="rId4">
            <a:alphaModFix/>
          </a:blip>
          <a:stretch>
            <a:fillRect/>
          </a:stretch>
        </p:blipFill>
        <p:spPr>
          <a:xfrm>
            <a:off x="868850" y="571500"/>
            <a:ext cx="3201200" cy="2440325"/>
          </a:xfrm>
          <a:prstGeom prst="rect">
            <a:avLst/>
          </a:prstGeom>
          <a:noFill/>
          <a:ln>
            <a:noFill/>
          </a:ln>
        </p:spPr>
      </p:pic>
      <p:grpSp>
        <p:nvGrpSpPr>
          <p:cNvPr id="788" name="Google Shape;788;p111"/>
          <p:cNvGrpSpPr/>
          <p:nvPr/>
        </p:nvGrpSpPr>
        <p:grpSpPr>
          <a:xfrm>
            <a:off x="4241900" y="2143550"/>
            <a:ext cx="4721100" cy="3233226"/>
            <a:chOff x="4280000" y="2143550"/>
            <a:chExt cx="4721100" cy="3233226"/>
          </a:xfrm>
        </p:grpSpPr>
        <p:pic>
          <p:nvPicPr>
            <p:cNvPr id="789" name="Google Shape;789;p111"/>
            <p:cNvPicPr preferRelativeResize="0"/>
            <p:nvPr/>
          </p:nvPicPr>
          <p:blipFill>
            <a:blip r:embed="rId5">
              <a:alphaModFix/>
            </a:blip>
            <a:stretch>
              <a:fillRect/>
            </a:stretch>
          </p:blipFill>
          <p:spPr>
            <a:xfrm>
              <a:off x="4280000" y="2566825"/>
              <a:ext cx="4483525" cy="2809951"/>
            </a:xfrm>
            <a:prstGeom prst="rect">
              <a:avLst/>
            </a:prstGeom>
            <a:noFill/>
            <a:ln>
              <a:noFill/>
            </a:ln>
          </p:spPr>
        </p:pic>
        <p:sp>
          <p:nvSpPr>
            <p:cNvPr id="790" name="Google Shape;790;p111"/>
            <p:cNvSpPr txBox="1"/>
            <p:nvPr/>
          </p:nvSpPr>
          <p:spPr>
            <a:xfrm>
              <a:off x="4280000" y="2143550"/>
              <a:ext cx="4721100" cy="3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rPr>
                <a:t>Implementatiemodel Verhardingen en funderingen</a:t>
              </a:r>
              <a:endParaRPr b="1">
                <a:solidFill>
                  <a:schemeClr val="accent5"/>
                </a:solidFill>
              </a:endParaRPr>
            </a:p>
          </p:txBody>
        </p:sp>
      </p:grpSp>
      <p:sp>
        <p:nvSpPr>
          <p:cNvPr id="791" name="Google Shape;791;p111"/>
          <p:cNvSpPr txBox="1"/>
          <p:nvPr/>
        </p:nvSpPr>
        <p:spPr>
          <a:xfrm>
            <a:off x="869800" y="4591100"/>
            <a:ext cx="27852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9999"/>
                </a:solidFill>
              </a:rPr>
              <a:t>Onvolledig extract, ter illustratie!</a:t>
            </a:r>
            <a:endParaRPr i="1">
              <a:solidFill>
                <a:srgbClr val="9999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12"/>
          <p:cNvSpPr txBox="1">
            <a:spLocks noGrp="1"/>
          </p:cNvSpPr>
          <p:nvPr>
            <p:ph type="title"/>
          </p:nvPr>
        </p:nvSpPr>
        <p:spPr>
          <a:xfrm>
            <a:off x="796450" y="0"/>
            <a:ext cx="49650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Attributen</a:t>
            </a:r>
            <a:endParaRPr/>
          </a:p>
        </p:txBody>
      </p:sp>
      <p:sp>
        <p:nvSpPr>
          <p:cNvPr id="797" name="Google Shape;797;p112"/>
          <p:cNvSpPr txBox="1"/>
          <p:nvPr/>
        </p:nvSpPr>
        <p:spPr>
          <a:xfrm>
            <a:off x="869800" y="4591100"/>
            <a:ext cx="27852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9999"/>
                </a:solidFill>
              </a:rPr>
              <a:t>Onvolledig extract, ter illustratie!</a:t>
            </a:r>
            <a:endParaRPr i="1">
              <a:solidFill>
                <a:srgbClr val="999999"/>
              </a:solidFill>
            </a:endParaRPr>
          </a:p>
        </p:txBody>
      </p:sp>
      <p:pic>
        <p:nvPicPr>
          <p:cNvPr id="798" name="Google Shape;798;p112"/>
          <p:cNvPicPr preferRelativeResize="0"/>
          <p:nvPr/>
        </p:nvPicPr>
        <p:blipFill>
          <a:blip r:embed="rId3">
            <a:alphaModFix/>
          </a:blip>
          <a:stretch>
            <a:fillRect/>
          </a:stretch>
        </p:blipFill>
        <p:spPr>
          <a:xfrm>
            <a:off x="796450" y="710500"/>
            <a:ext cx="3583275" cy="3370550"/>
          </a:xfrm>
          <a:prstGeom prst="rect">
            <a:avLst/>
          </a:prstGeom>
          <a:noFill/>
          <a:ln>
            <a:noFill/>
          </a:ln>
        </p:spPr>
      </p:pic>
      <p:sp>
        <p:nvSpPr>
          <p:cNvPr id="799" name="Google Shape;799;p112"/>
          <p:cNvSpPr/>
          <p:nvPr/>
        </p:nvSpPr>
        <p:spPr>
          <a:xfrm>
            <a:off x="1019950" y="1467150"/>
            <a:ext cx="3145200" cy="227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112"/>
          <p:cNvGrpSpPr/>
          <p:nvPr/>
        </p:nvGrpSpPr>
        <p:grpSpPr>
          <a:xfrm>
            <a:off x="4495975" y="634300"/>
            <a:ext cx="4797000" cy="2588450"/>
            <a:chOff x="4495975" y="634300"/>
            <a:chExt cx="4797000" cy="2588450"/>
          </a:xfrm>
        </p:grpSpPr>
        <p:grpSp>
          <p:nvGrpSpPr>
            <p:cNvPr id="801" name="Google Shape;801;p112"/>
            <p:cNvGrpSpPr/>
            <p:nvPr/>
          </p:nvGrpSpPr>
          <p:grpSpPr>
            <a:xfrm>
              <a:off x="4495986" y="1214150"/>
              <a:ext cx="4322181" cy="2008600"/>
              <a:chOff x="4495986" y="1061750"/>
              <a:chExt cx="4322181" cy="2008600"/>
            </a:xfrm>
          </p:grpSpPr>
          <p:pic>
            <p:nvPicPr>
              <p:cNvPr id="802" name="Google Shape;802;p112"/>
              <p:cNvPicPr preferRelativeResize="0"/>
              <p:nvPr/>
            </p:nvPicPr>
            <p:blipFill>
              <a:blip r:embed="rId4">
                <a:alphaModFix/>
              </a:blip>
              <a:stretch>
                <a:fillRect/>
              </a:stretch>
            </p:blipFill>
            <p:spPr>
              <a:xfrm>
                <a:off x="4495986" y="1061750"/>
                <a:ext cx="4322181" cy="2008600"/>
              </a:xfrm>
              <a:prstGeom prst="rect">
                <a:avLst/>
              </a:prstGeom>
              <a:noFill/>
              <a:ln>
                <a:noFill/>
              </a:ln>
            </p:spPr>
          </p:pic>
          <p:sp>
            <p:nvSpPr>
              <p:cNvPr id="803" name="Google Shape;803;p112"/>
              <p:cNvSpPr/>
              <p:nvPr/>
            </p:nvSpPr>
            <p:spPr>
              <a:xfrm>
                <a:off x="4527975" y="2411550"/>
                <a:ext cx="3710100" cy="227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112"/>
            <p:cNvSpPr txBox="1"/>
            <p:nvPr/>
          </p:nvSpPr>
          <p:spPr>
            <a:xfrm>
              <a:off x="4495975" y="634300"/>
              <a:ext cx="47970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rPr>
                <a:t>Implementatiemodellen Verkeersregelinstallatie en Draagconstructies</a:t>
              </a:r>
              <a:endParaRPr b="1">
                <a:solidFill>
                  <a:schemeClr val="accent5"/>
                </a:solidFill>
              </a:endParaRPr>
            </a:p>
          </p:txBody>
        </p:sp>
      </p:grpSp>
      <p:grpSp>
        <p:nvGrpSpPr>
          <p:cNvPr id="805" name="Google Shape;805;p112"/>
          <p:cNvGrpSpPr/>
          <p:nvPr/>
        </p:nvGrpSpPr>
        <p:grpSpPr>
          <a:xfrm>
            <a:off x="4482225" y="3437950"/>
            <a:ext cx="4721100" cy="1773825"/>
            <a:chOff x="4482225" y="3437950"/>
            <a:chExt cx="4721100" cy="1773825"/>
          </a:xfrm>
        </p:grpSpPr>
        <p:pic>
          <p:nvPicPr>
            <p:cNvPr id="806" name="Google Shape;806;p112"/>
            <p:cNvPicPr preferRelativeResize="0"/>
            <p:nvPr/>
          </p:nvPicPr>
          <p:blipFill>
            <a:blip r:embed="rId5">
              <a:alphaModFix/>
            </a:blip>
            <a:stretch>
              <a:fillRect/>
            </a:stretch>
          </p:blipFill>
          <p:spPr>
            <a:xfrm>
              <a:off x="4558425" y="3794238"/>
              <a:ext cx="4537200" cy="1417537"/>
            </a:xfrm>
            <a:prstGeom prst="rect">
              <a:avLst/>
            </a:prstGeom>
            <a:noFill/>
            <a:ln>
              <a:noFill/>
            </a:ln>
          </p:spPr>
        </p:pic>
        <p:sp>
          <p:nvSpPr>
            <p:cNvPr id="807" name="Google Shape;807;p112"/>
            <p:cNvSpPr txBox="1"/>
            <p:nvPr/>
          </p:nvSpPr>
          <p:spPr>
            <a:xfrm>
              <a:off x="4482225" y="3437950"/>
              <a:ext cx="4721100" cy="3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5"/>
                  </a:solidFill>
                </a:rPr>
                <a:t>Vocabularium Onderdelen</a:t>
              </a:r>
              <a:endParaRPr b="1">
                <a:solidFill>
                  <a:schemeClr val="accent5"/>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13"/>
          <p:cNvSpPr txBox="1">
            <a:spLocks noGrp="1"/>
          </p:cNvSpPr>
          <p:nvPr>
            <p:ph type="title"/>
          </p:nvPr>
        </p:nvSpPr>
        <p:spPr>
          <a:xfrm>
            <a:off x="729000" y="0"/>
            <a:ext cx="50325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Relaties</a:t>
            </a:r>
            <a:endParaRPr/>
          </a:p>
        </p:txBody>
      </p:sp>
      <p:pic>
        <p:nvPicPr>
          <p:cNvPr id="813" name="Google Shape;813;p113"/>
          <p:cNvPicPr preferRelativeResize="0"/>
          <p:nvPr/>
        </p:nvPicPr>
        <p:blipFill>
          <a:blip r:embed="rId3">
            <a:alphaModFix/>
          </a:blip>
          <a:stretch>
            <a:fillRect/>
          </a:stretch>
        </p:blipFill>
        <p:spPr>
          <a:xfrm>
            <a:off x="867750" y="823000"/>
            <a:ext cx="8222651" cy="3666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14"/>
          <p:cNvSpPr txBox="1">
            <a:spLocks noGrp="1"/>
          </p:cNvSpPr>
          <p:nvPr>
            <p:ph type="title"/>
          </p:nvPr>
        </p:nvSpPr>
        <p:spPr>
          <a:xfrm>
            <a:off x="729000" y="0"/>
            <a:ext cx="65460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Relaties met een onbestemde richting</a:t>
            </a:r>
            <a:endParaRPr/>
          </a:p>
        </p:txBody>
      </p:sp>
      <p:pic>
        <p:nvPicPr>
          <p:cNvPr id="819" name="Google Shape;819;p114"/>
          <p:cNvPicPr preferRelativeResize="0"/>
          <p:nvPr/>
        </p:nvPicPr>
        <p:blipFill>
          <a:blip r:embed="rId3">
            <a:alphaModFix/>
          </a:blip>
          <a:stretch>
            <a:fillRect/>
          </a:stretch>
        </p:blipFill>
        <p:spPr>
          <a:xfrm>
            <a:off x="803062" y="571500"/>
            <a:ext cx="6397874" cy="4472899"/>
          </a:xfrm>
          <a:prstGeom prst="rect">
            <a:avLst/>
          </a:prstGeom>
          <a:noFill/>
          <a:ln>
            <a:noFill/>
          </a:ln>
        </p:spPr>
      </p:pic>
      <p:sp>
        <p:nvSpPr>
          <p:cNvPr id="820" name="Google Shape;820;p114"/>
          <p:cNvSpPr txBox="1"/>
          <p:nvPr/>
        </p:nvSpPr>
        <p:spPr>
          <a:xfrm>
            <a:off x="7342175" y="4472800"/>
            <a:ext cx="17010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9999"/>
                </a:solidFill>
              </a:rPr>
              <a:t>Onvolledig extract, ter illustratie!</a:t>
            </a:r>
            <a:endParaRPr i="1">
              <a:solidFill>
                <a:srgbClr val="9999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15"/>
          <p:cNvSpPr txBox="1">
            <a:spLocks noGrp="1"/>
          </p:cNvSpPr>
          <p:nvPr>
            <p:ph type="title"/>
          </p:nvPr>
        </p:nvSpPr>
        <p:spPr>
          <a:xfrm>
            <a:off x="729000" y="0"/>
            <a:ext cx="63609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Relaties met een uitdrukkelijke richting</a:t>
            </a:r>
            <a:endParaRPr/>
          </a:p>
        </p:txBody>
      </p:sp>
      <p:pic>
        <p:nvPicPr>
          <p:cNvPr id="826" name="Google Shape;826;p115"/>
          <p:cNvPicPr preferRelativeResize="0"/>
          <p:nvPr/>
        </p:nvPicPr>
        <p:blipFill>
          <a:blip r:embed="rId3">
            <a:alphaModFix/>
          </a:blip>
          <a:stretch>
            <a:fillRect/>
          </a:stretch>
        </p:blipFill>
        <p:spPr>
          <a:xfrm>
            <a:off x="729000" y="2928038"/>
            <a:ext cx="8058125" cy="1885750"/>
          </a:xfrm>
          <a:prstGeom prst="rect">
            <a:avLst/>
          </a:prstGeom>
          <a:noFill/>
          <a:ln>
            <a:noFill/>
          </a:ln>
        </p:spPr>
      </p:pic>
      <p:pic>
        <p:nvPicPr>
          <p:cNvPr id="827" name="Google Shape;827;p115"/>
          <p:cNvPicPr preferRelativeResize="0"/>
          <p:nvPr/>
        </p:nvPicPr>
        <p:blipFill>
          <a:blip r:embed="rId4">
            <a:alphaModFix/>
          </a:blip>
          <a:stretch>
            <a:fillRect/>
          </a:stretch>
        </p:blipFill>
        <p:spPr>
          <a:xfrm>
            <a:off x="729000" y="740412"/>
            <a:ext cx="6556651" cy="2018725"/>
          </a:xfrm>
          <a:prstGeom prst="rect">
            <a:avLst/>
          </a:prstGeom>
          <a:noFill/>
          <a:ln>
            <a:noFill/>
          </a:ln>
        </p:spPr>
      </p:pic>
      <p:sp>
        <p:nvSpPr>
          <p:cNvPr id="828" name="Google Shape;828;p115"/>
          <p:cNvSpPr txBox="1"/>
          <p:nvPr/>
        </p:nvSpPr>
        <p:spPr>
          <a:xfrm>
            <a:off x="7443000" y="2085100"/>
            <a:ext cx="17010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9999"/>
                </a:solidFill>
              </a:rPr>
              <a:t>Onvolledig extract, ter illustratie!</a:t>
            </a:r>
            <a:endParaRPr i="1">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6"/>
          <p:cNvSpPr txBox="1">
            <a:spLocks noGrp="1"/>
          </p:cNvSpPr>
          <p:nvPr>
            <p:ph type="title"/>
          </p:nvPr>
        </p:nvSpPr>
        <p:spPr>
          <a:xfrm>
            <a:off x="729000" y="0"/>
            <a:ext cx="69294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Ondersteunende relaties</a:t>
            </a:r>
            <a:endParaRPr/>
          </a:p>
        </p:txBody>
      </p:sp>
      <p:pic>
        <p:nvPicPr>
          <p:cNvPr id="834" name="Google Shape;834;p116"/>
          <p:cNvPicPr preferRelativeResize="0"/>
          <p:nvPr/>
        </p:nvPicPr>
        <p:blipFill>
          <a:blip r:embed="rId3">
            <a:alphaModFix/>
          </a:blip>
          <a:stretch>
            <a:fillRect/>
          </a:stretch>
        </p:blipFill>
        <p:spPr>
          <a:xfrm>
            <a:off x="729000" y="713975"/>
            <a:ext cx="5057852" cy="4267199"/>
          </a:xfrm>
          <a:prstGeom prst="rect">
            <a:avLst/>
          </a:prstGeom>
          <a:noFill/>
          <a:ln>
            <a:noFill/>
          </a:ln>
        </p:spPr>
      </p:pic>
      <p:sp>
        <p:nvSpPr>
          <p:cNvPr id="835" name="Google Shape;835;p116"/>
          <p:cNvSpPr txBox="1"/>
          <p:nvPr/>
        </p:nvSpPr>
        <p:spPr>
          <a:xfrm>
            <a:off x="6168225" y="4691450"/>
            <a:ext cx="28749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9999"/>
                </a:solidFill>
              </a:rPr>
              <a:t>Onvolledig extract, ter illustratie!</a:t>
            </a:r>
            <a:endParaRPr i="1">
              <a:solidFill>
                <a:srgbClr val="9999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pic>
        <p:nvPicPr>
          <p:cNvPr id="840" name="Google Shape;840;p117"/>
          <p:cNvPicPr preferRelativeResize="0"/>
          <p:nvPr/>
        </p:nvPicPr>
        <p:blipFill>
          <a:blip r:embed="rId3">
            <a:alphaModFix/>
          </a:blip>
          <a:stretch>
            <a:fillRect/>
          </a:stretch>
        </p:blipFill>
        <p:spPr>
          <a:xfrm>
            <a:off x="818825" y="571500"/>
            <a:ext cx="2790875" cy="4168000"/>
          </a:xfrm>
          <a:prstGeom prst="rect">
            <a:avLst/>
          </a:prstGeom>
          <a:noFill/>
          <a:ln>
            <a:noFill/>
          </a:ln>
        </p:spPr>
      </p:pic>
      <p:sp>
        <p:nvSpPr>
          <p:cNvPr id="841" name="Google Shape;841;p117"/>
          <p:cNvSpPr txBox="1">
            <a:spLocks noGrp="1"/>
          </p:cNvSpPr>
          <p:nvPr>
            <p:ph type="title"/>
          </p:nvPr>
        </p:nvSpPr>
        <p:spPr>
          <a:xfrm>
            <a:off x="729000" y="0"/>
            <a:ext cx="50325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Attributen van een relatie</a:t>
            </a:r>
            <a:endParaRPr/>
          </a:p>
        </p:txBody>
      </p:sp>
      <p:sp>
        <p:nvSpPr>
          <p:cNvPr id="842" name="Google Shape;842;p117"/>
          <p:cNvSpPr txBox="1"/>
          <p:nvPr/>
        </p:nvSpPr>
        <p:spPr>
          <a:xfrm>
            <a:off x="5919500" y="4472800"/>
            <a:ext cx="2724900" cy="40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9999"/>
                </a:solidFill>
              </a:rPr>
              <a:t>Onvolledig extract, ter illustratie!</a:t>
            </a:r>
            <a:endParaRPr i="1">
              <a:solidFill>
                <a:srgbClr val="999999"/>
              </a:solidFill>
            </a:endParaRPr>
          </a:p>
        </p:txBody>
      </p:sp>
      <p:sp>
        <p:nvSpPr>
          <p:cNvPr id="843" name="Google Shape;843;p117"/>
          <p:cNvSpPr/>
          <p:nvPr/>
        </p:nvSpPr>
        <p:spPr>
          <a:xfrm>
            <a:off x="896063" y="4224100"/>
            <a:ext cx="2636400" cy="248700"/>
          </a:xfrm>
          <a:prstGeom prst="rect">
            <a:avLst/>
          </a:prstGeom>
          <a:noFill/>
          <a:ln w="38100" cap="flat" cmpd="sng">
            <a:solidFill>
              <a:srgbClr val="7DC1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7"/>
          <p:cNvSpPr/>
          <p:nvPr/>
        </p:nvSpPr>
        <p:spPr>
          <a:xfrm>
            <a:off x="1016600" y="1242000"/>
            <a:ext cx="2190600" cy="571500"/>
          </a:xfrm>
          <a:prstGeom prst="rect">
            <a:avLst/>
          </a:prstGeom>
          <a:noFill/>
          <a:ln w="38100" cap="flat" cmpd="sng">
            <a:solidFill>
              <a:srgbClr val="7DC1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18"/>
          <p:cNvSpPr txBox="1">
            <a:spLocks noGrp="1"/>
          </p:cNvSpPr>
          <p:nvPr>
            <p:ph type="title"/>
          </p:nvPr>
        </p:nvSpPr>
        <p:spPr>
          <a:xfrm>
            <a:off x="729000" y="0"/>
            <a:ext cx="44145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Abstracten en overerving</a:t>
            </a:r>
            <a:endParaRPr/>
          </a:p>
        </p:txBody>
      </p:sp>
      <p:sp>
        <p:nvSpPr>
          <p:cNvPr id="850" name="Google Shape;850;p118"/>
          <p:cNvSpPr txBox="1">
            <a:spLocks noGrp="1"/>
          </p:cNvSpPr>
          <p:nvPr>
            <p:ph type="body" idx="1"/>
          </p:nvPr>
        </p:nvSpPr>
        <p:spPr>
          <a:xfrm>
            <a:off x="729000" y="1149600"/>
            <a:ext cx="7711800" cy="34530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en" sz="1600" b="1">
                <a:solidFill>
                  <a:schemeClr val="dk2"/>
                </a:solidFill>
                <a:latin typeface="Calibri"/>
                <a:ea typeface="Calibri"/>
                <a:cs typeface="Calibri"/>
                <a:sym typeface="Calibri"/>
              </a:rPr>
              <a:t>Concept </a:t>
            </a:r>
            <a:endParaRPr sz="1600" b="1">
              <a:solidFill>
                <a:schemeClr val="dk2"/>
              </a:solidFill>
              <a:latin typeface="Calibri"/>
              <a:ea typeface="Calibri"/>
              <a:cs typeface="Calibri"/>
              <a:sym typeface="Calibri"/>
            </a:endParaRPr>
          </a:p>
          <a:p>
            <a:pPr marL="0" lvl="0" indent="457200" algn="l" rtl="0">
              <a:spcBef>
                <a:spcPts val="800"/>
              </a:spcBef>
              <a:spcAft>
                <a:spcPts val="0"/>
              </a:spcAft>
              <a:buNone/>
            </a:pPr>
            <a:r>
              <a:rPr lang="en" sz="1400" b="1">
                <a:solidFill>
                  <a:schemeClr val="accent5"/>
                </a:solidFill>
                <a:latin typeface="Calibri"/>
                <a:ea typeface="Calibri"/>
                <a:cs typeface="Calibri"/>
                <a:sym typeface="Calibri"/>
              </a:rPr>
              <a:t>overgenomen uit OOAD/UML</a:t>
            </a:r>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Definitie</a:t>
            </a:r>
            <a:endParaRPr sz="1600" b="1">
              <a:solidFill>
                <a:schemeClr val="dk2"/>
              </a:solidFill>
              <a:latin typeface="Calibri"/>
              <a:ea typeface="Calibri"/>
              <a:cs typeface="Calibri"/>
              <a:sym typeface="Calibri"/>
            </a:endParaRPr>
          </a:p>
          <a:p>
            <a:pPr marL="0" marR="0" lvl="0" indent="457200" algn="l" rtl="0">
              <a:lnSpc>
                <a:spcPct val="100000"/>
              </a:lnSpc>
              <a:spcBef>
                <a:spcPts val="800"/>
              </a:spcBef>
              <a:spcAft>
                <a:spcPts val="0"/>
              </a:spcAft>
              <a:buNone/>
            </a:pPr>
            <a:r>
              <a:rPr lang="en" sz="1400" b="1">
                <a:solidFill>
                  <a:schemeClr val="accent5"/>
                </a:solidFill>
                <a:latin typeface="Calibri"/>
                <a:ea typeface="Calibri"/>
                <a:cs typeface="Calibri"/>
                <a:sym typeface="Calibri"/>
              </a:rPr>
              <a:t>Een element dat op zich niet bestaat en waarover nooit data uitgewisseld wordt</a:t>
            </a:r>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Enkel gebruikt als superklasse om</a:t>
            </a:r>
            <a:endParaRPr sz="1600" b="1">
              <a:solidFill>
                <a:schemeClr val="dk2"/>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Gedeelde attributen </a:t>
            </a:r>
            <a:r>
              <a:rPr lang="en" sz="1400">
                <a:solidFill>
                  <a:srgbClr val="666666"/>
                </a:solidFill>
                <a:latin typeface="Calibri"/>
                <a:ea typeface="Calibri"/>
                <a:cs typeface="Calibri"/>
                <a:sym typeface="Calibri"/>
              </a:rPr>
              <a:t>eenmalig te modelleren</a:t>
            </a:r>
            <a:endParaRPr sz="1400">
              <a:solidFill>
                <a:srgbClr val="666666"/>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Relaties met andere elementen</a:t>
            </a:r>
            <a:r>
              <a:rPr lang="en" sz="1400">
                <a:solidFill>
                  <a:srgbClr val="666666"/>
                </a:solidFill>
                <a:latin typeface="Calibri"/>
                <a:ea typeface="Calibri"/>
                <a:cs typeface="Calibri"/>
                <a:sym typeface="Calibri"/>
              </a:rPr>
              <a:t> eenmalig te modelleren</a:t>
            </a:r>
            <a:endParaRPr sz="1400">
              <a:solidFill>
                <a:srgbClr val="666666"/>
              </a:solidFill>
              <a:latin typeface="Calibri"/>
              <a:ea typeface="Calibri"/>
              <a:cs typeface="Calibri"/>
              <a:sym typeface="Calibri"/>
            </a:endParaRPr>
          </a:p>
        </p:txBody>
      </p:sp>
      <p:sp>
        <p:nvSpPr>
          <p:cNvPr id="851" name="Google Shape;851;p118"/>
          <p:cNvSpPr txBox="1">
            <a:spLocks noGrp="1"/>
          </p:cNvSpPr>
          <p:nvPr>
            <p:ph type="subTitle" idx="2"/>
          </p:nvPr>
        </p:nvSpPr>
        <p:spPr>
          <a:xfrm>
            <a:off x="679450" y="571500"/>
            <a:ext cx="4324500" cy="4842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b="1">
                <a:solidFill>
                  <a:schemeClr val="accent5"/>
                </a:solidFill>
                <a:latin typeface="Calibri"/>
                <a:ea typeface="Calibri"/>
                <a:cs typeface="Calibri"/>
                <a:sym typeface="Calibri"/>
              </a:rPr>
              <a:t>Een modelleringstechnische ingreep</a:t>
            </a:r>
            <a:endParaRPr sz="1800" b="1">
              <a:solidFill>
                <a:schemeClr val="accent5"/>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101"/>
          <p:cNvPicPr preferRelativeResize="0"/>
          <p:nvPr/>
        </p:nvPicPr>
        <p:blipFill>
          <a:blip r:embed="rId3">
            <a:alphaModFix/>
          </a:blip>
          <a:stretch>
            <a:fillRect/>
          </a:stretch>
        </p:blipFill>
        <p:spPr>
          <a:xfrm>
            <a:off x="0" y="0"/>
            <a:ext cx="9144000" cy="5143506"/>
          </a:xfrm>
          <a:prstGeom prst="rect">
            <a:avLst/>
          </a:prstGeom>
          <a:noFill/>
          <a:ln>
            <a:noFill/>
          </a:ln>
        </p:spPr>
      </p:pic>
      <p:sp>
        <p:nvSpPr>
          <p:cNvPr id="708" name="Google Shape;708;p101"/>
          <p:cNvSpPr txBox="1">
            <a:spLocks noGrp="1"/>
          </p:cNvSpPr>
          <p:nvPr>
            <p:ph type="title"/>
          </p:nvPr>
        </p:nvSpPr>
        <p:spPr>
          <a:xfrm>
            <a:off x="3190150" y="-5"/>
            <a:ext cx="34809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Vooraf</a:t>
            </a:r>
            <a:endParaRPr/>
          </a:p>
        </p:txBody>
      </p:sp>
      <p:sp>
        <p:nvSpPr>
          <p:cNvPr id="709" name="Google Shape;709;p101"/>
          <p:cNvSpPr txBox="1">
            <a:spLocks noGrp="1"/>
          </p:cNvSpPr>
          <p:nvPr>
            <p:ph type="body" idx="2"/>
          </p:nvPr>
        </p:nvSpPr>
        <p:spPr>
          <a:xfrm>
            <a:off x="4145050" y="988625"/>
            <a:ext cx="5341800" cy="35655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en" sz="1600">
                <a:solidFill>
                  <a:schemeClr val="dk2"/>
                </a:solidFill>
              </a:rPr>
              <a:t>Op het einde van deze sessie</a:t>
            </a:r>
            <a:endParaRPr sz="1600">
              <a:solidFill>
                <a:schemeClr val="dk2"/>
              </a:solidFill>
            </a:endParaRPr>
          </a:p>
          <a:p>
            <a:pPr marL="0" lvl="0" indent="0" algn="l" rtl="0">
              <a:spcBef>
                <a:spcPts val="800"/>
              </a:spcBef>
              <a:spcAft>
                <a:spcPts val="0"/>
              </a:spcAft>
              <a:buNone/>
            </a:pPr>
            <a:r>
              <a:rPr lang="en" sz="1600">
                <a:solidFill>
                  <a:schemeClr val="dk2"/>
                </a:solidFill>
              </a:rPr>
              <a:t>Aan de posters</a:t>
            </a:r>
            <a:endParaRPr sz="1600">
              <a:solidFill>
                <a:schemeClr val="dk2"/>
              </a:solidFill>
            </a:endParaRPr>
          </a:p>
          <a:p>
            <a:pPr marL="457200" lvl="0" indent="0" algn="l" rtl="0">
              <a:spcBef>
                <a:spcPts val="800"/>
              </a:spcBef>
              <a:spcAft>
                <a:spcPts val="0"/>
              </a:spcAft>
              <a:buNone/>
            </a:pPr>
            <a:r>
              <a:rPr lang="en">
                <a:solidFill>
                  <a:schemeClr val="accent5"/>
                </a:solidFill>
              </a:rPr>
              <a:t>Algemene principes</a:t>
            </a:r>
            <a:endParaRPr>
              <a:solidFill>
                <a:schemeClr val="accent5"/>
              </a:solidFill>
            </a:endParaRPr>
          </a:p>
          <a:p>
            <a:pPr marL="457200" lvl="0" indent="0" algn="l" rtl="0">
              <a:spcBef>
                <a:spcPts val="800"/>
              </a:spcBef>
              <a:spcAft>
                <a:spcPts val="0"/>
              </a:spcAft>
              <a:buNone/>
            </a:pPr>
            <a:r>
              <a:rPr lang="en">
                <a:solidFill>
                  <a:schemeClr val="accent5"/>
                </a:solidFill>
              </a:rPr>
              <a:t>Details SB250 en voorlopige versies SB270</a:t>
            </a:r>
            <a:endParaRPr>
              <a:solidFill>
                <a:schemeClr val="accent5"/>
              </a:solidFill>
            </a:endParaRPr>
          </a:p>
          <a:p>
            <a:pPr marL="457200" lvl="0" indent="0" algn="l" rtl="0">
              <a:spcBef>
                <a:spcPts val="800"/>
              </a:spcBef>
              <a:spcAft>
                <a:spcPts val="0"/>
              </a:spcAft>
              <a:buNone/>
            </a:pPr>
            <a:r>
              <a:rPr lang="en">
                <a:solidFill>
                  <a:schemeClr val="accent5"/>
                </a:solidFill>
              </a:rPr>
              <a:t>Level of Geometry</a:t>
            </a:r>
            <a:endParaRPr>
              <a:solidFill>
                <a:schemeClr val="accent5"/>
              </a:solidFill>
            </a:endParaRPr>
          </a:p>
          <a:p>
            <a:pPr marL="0" lvl="0" indent="0" algn="l" rtl="0">
              <a:spcBef>
                <a:spcPts val="800"/>
              </a:spcBef>
              <a:spcAft>
                <a:spcPts val="0"/>
              </a:spcAft>
              <a:buNone/>
            </a:pPr>
            <a:r>
              <a:rPr lang="en" sz="1600">
                <a:solidFill>
                  <a:schemeClr val="dk2"/>
                </a:solidFill>
              </a:rPr>
              <a:t>Online documentatie</a:t>
            </a:r>
            <a:r>
              <a:rPr lang="en" sz="1400">
                <a:solidFill>
                  <a:schemeClr val="accent5"/>
                </a:solidFill>
              </a:rPr>
              <a:t> </a:t>
            </a:r>
            <a:endParaRPr sz="1400">
              <a:solidFill>
                <a:schemeClr val="accent5"/>
              </a:solidFill>
            </a:endParaRPr>
          </a:p>
          <a:p>
            <a:pPr marL="457200" lvl="0" indent="0" algn="l" rtl="0">
              <a:spcBef>
                <a:spcPts val="800"/>
              </a:spcBef>
              <a:spcAft>
                <a:spcPts val="0"/>
              </a:spcAft>
              <a:buNone/>
            </a:pPr>
            <a:r>
              <a:rPr lang="en">
                <a:solidFill>
                  <a:schemeClr val="accent5"/>
                </a:solidFill>
              </a:rPr>
              <a:t>verwijzingen in (de notities van) de presentatie</a:t>
            </a:r>
            <a:endParaRPr>
              <a:solidFill>
                <a:schemeClr val="accent5"/>
              </a:solidFill>
            </a:endParaRPr>
          </a:p>
          <a:p>
            <a:pPr marL="0" lvl="0" indent="0" algn="l" rtl="0">
              <a:spcBef>
                <a:spcPts val="800"/>
              </a:spcBef>
              <a:spcAft>
                <a:spcPts val="0"/>
              </a:spcAft>
              <a:buNone/>
            </a:pPr>
            <a:r>
              <a:rPr lang="en" sz="1600">
                <a:solidFill>
                  <a:schemeClr val="dk2"/>
                </a:solidFill>
              </a:rPr>
              <a:t>Website en nieuwsbrief</a:t>
            </a:r>
            <a:r>
              <a:rPr lang="en" sz="1400" b="0" u="sng">
                <a:solidFill>
                  <a:srgbClr val="666666"/>
                </a:solidFill>
              </a:rPr>
              <a:t> </a:t>
            </a:r>
            <a:endParaRPr sz="1400" b="0" u="sng">
              <a:solidFill>
                <a:srgbClr val="666666"/>
              </a:solidFill>
            </a:endParaRPr>
          </a:p>
          <a:p>
            <a:pPr marL="0" lvl="0" indent="457200" algn="l" rtl="0">
              <a:spcBef>
                <a:spcPts val="800"/>
              </a:spcBef>
              <a:spcAft>
                <a:spcPts val="0"/>
              </a:spcAft>
              <a:buNone/>
            </a:pPr>
            <a:r>
              <a:rPr lang="en">
                <a:solidFill>
                  <a:schemeClr val="accent5"/>
                </a:solidFill>
              </a:rPr>
              <a:t>Klik </a:t>
            </a:r>
            <a:r>
              <a:rPr lang="en" u="sng">
                <a:solidFill>
                  <a:schemeClr val="accent5"/>
                </a:solidFill>
                <a:hlinkClick r:id="rId4"/>
              </a:rPr>
              <a:t>hier</a:t>
            </a:r>
            <a:endParaRPr u="sng">
              <a:solidFill>
                <a:schemeClr val="accent5"/>
              </a:solidFill>
            </a:endParaRPr>
          </a:p>
          <a:p>
            <a:pPr marL="0" lvl="0" indent="0" algn="l" rtl="0">
              <a:spcBef>
                <a:spcPts val="800"/>
              </a:spcBef>
              <a:spcAft>
                <a:spcPts val="0"/>
              </a:spcAft>
              <a:buNone/>
            </a:pPr>
            <a:r>
              <a:rPr lang="en" sz="1600">
                <a:solidFill>
                  <a:schemeClr val="dk2"/>
                </a:solidFill>
              </a:rPr>
              <a:t>Contactformulier</a:t>
            </a:r>
            <a:endParaRPr sz="1400">
              <a:solidFill>
                <a:schemeClr val="accent5"/>
              </a:solidFill>
            </a:endParaRPr>
          </a:p>
          <a:p>
            <a:pPr marL="457200" marR="0" lvl="0" indent="0" algn="l" rtl="0">
              <a:lnSpc>
                <a:spcPct val="100000"/>
              </a:lnSpc>
              <a:spcBef>
                <a:spcPts val="800"/>
              </a:spcBef>
              <a:spcAft>
                <a:spcPts val="0"/>
              </a:spcAft>
              <a:buNone/>
            </a:pPr>
            <a:r>
              <a:rPr lang="en">
                <a:solidFill>
                  <a:schemeClr val="accent5"/>
                </a:solidFill>
              </a:rPr>
              <a:t> klik </a:t>
            </a:r>
            <a:r>
              <a:rPr lang="en" u="sng">
                <a:solidFill>
                  <a:schemeClr val="accent5"/>
                </a:solidFill>
                <a:hlinkClick r:id="rId5"/>
              </a:rPr>
              <a:t>hier</a:t>
            </a:r>
            <a:endParaRPr>
              <a:solidFill>
                <a:srgbClr val="272727"/>
              </a:solidFill>
            </a:endParaRPr>
          </a:p>
        </p:txBody>
      </p:sp>
      <p:sp>
        <p:nvSpPr>
          <p:cNvPr id="710" name="Google Shape;710;p101"/>
          <p:cNvSpPr txBox="1">
            <a:spLocks noGrp="1"/>
          </p:cNvSpPr>
          <p:nvPr>
            <p:ph type="subTitle" idx="1"/>
          </p:nvPr>
        </p:nvSpPr>
        <p:spPr>
          <a:xfrm>
            <a:off x="3190150" y="571507"/>
            <a:ext cx="3330300" cy="48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latin typeface="Calibri"/>
                <a:ea typeface="Calibri"/>
                <a:cs typeface="Calibri"/>
                <a:sym typeface="Calibri"/>
              </a:rPr>
              <a:t>Vragen over OTL?</a:t>
            </a:r>
            <a:endParaRPr sz="1800" b="1">
              <a:solidFill>
                <a:schemeClr val="accent5"/>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19"/>
          <p:cNvSpPr txBox="1">
            <a:spLocks noGrp="1"/>
          </p:cNvSpPr>
          <p:nvPr>
            <p:ph type="title"/>
          </p:nvPr>
        </p:nvSpPr>
        <p:spPr>
          <a:xfrm>
            <a:off x="729000" y="0"/>
            <a:ext cx="34809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Abstracten: illustratie </a:t>
            </a:r>
            <a:endParaRPr/>
          </a:p>
        </p:txBody>
      </p:sp>
      <p:pic>
        <p:nvPicPr>
          <p:cNvPr id="857" name="Google Shape;857;p119"/>
          <p:cNvPicPr preferRelativeResize="0"/>
          <p:nvPr/>
        </p:nvPicPr>
        <p:blipFill>
          <a:blip r:embed="rId3">
            <a:alphaModFix/>
          </a:blip>
          <a:stretch>
            <a:fillRect/>
          </a:stretch>
        </p:blipFill>
        <p:spPr>
          <a:xfrm>
            <a:off x="793250" y="800100"/>
            <a:ext cx="5965625" cy="3664718"/>
          </a:xfrm>
          <a:prstGeom prst="rect">
            <a:avLst/>
          </a:prstGeom>
          <a:noFill/>
          <a:ln>
            <a:noFill/>
          </a:ln>
        </p:spPr>
      </p:pic>
      <p:sp>
        <p:nvSpPr>
          <p:cNvPr id="858" name="Google Shape;858;p119"/>
          <p:cNvSpPr txBox="1"/>
          <p:nvPr/>
        </p:nvSpPr>
        <p:spPr>
          <a:xfrm>
            <a:off x="7352675" y="4524275"/>
            <a:ext cx="1756800" cy="557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999999"/>
                </a:solidFill>
              </a:rPr>
              <a:t>Onvolledig extract, ter illustratie!</a:t>
            </a:r>
            <a:endParaRPr i="1">
              <a:solidFill>
                <a:srgbClr val="9999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120"/>
          <p:cNvPicPr preferRelativeResize="0"/>
          <p:nvPr/>
        </p:nvPicPr>
        <p:blipFill>
          <a:blip r:embed="rId3">
            <a:alphaModFix/>
          </a:blip>
          <a:stretch>
            <a:fillRect/>
          </a:stretch>
        </p:blipFill>
        <p:spPr>
          <a:xfrm>
            <a:off x="793200" y="0"/>
            <a:ext cx="5280122" cy="5143500"/>
          </a:xfrm>
          <a:prstGeom prst="rect">
            <a:avLst/>
          </a:prstGeom>
          <a:noFill/>
          <a:ln>
            <a:noFill/>
          </a:ln>
        </p:spPr>
      </p:pic>
      <p:sp>
        <p:nvSpPr>
          <p:cNvPr id="864" name="Google Shape;864;p120"/>
          <p:cNvSpPr txBox="1"/>
          <p:nvPr/>
        </p:nvSpPr>
        <p:spPr>
          <a:xfrm>
            <a:off x="860675" y="3398075"/>
            <a:ext cx="3010200" cy="1677900"/>
          </a:xfrm>
          <a:prstGeom prst="rect">
            <a:avLst/>
          </a:prstGeom>
          <a:noFill/>
          <a:ln w="19050" cap="flat" cmpd="sng">
            <a:solidFill>
              <a:srgbClr val="DB6C3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5" name="Google Shape;865;p120"/>
          <p:cNvSpPr txBox="1"/>
          <p:nvPr/>
        </p:nvSpPr>
        <p:spPr>
          <a:xfrm>
            <a:off x="7352675" y="4524275"/>
            <a:ext cx="1756800" cy="557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999999"/>
                </a:solidFill>
              </a:rPr>
              <a:t>Onvolledig extract, ter illustratie!</a:t>
            </a:r>
            <a:endParaRPr i="1">
              <a:solidFill>
                <a:srgbClr val="9999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121"/>
          <p:cNvPicPr preferRelativeResize="0"/>
          <p:nvPr/>
        </p:nvPicPr>
        <p:blipFill>
          <a:blip r:embed="rId3">
            <a:alphaModFix/>
          </a:blip>
          <a:stretch>
            <a:fillRect/>
          </a:stretch>
        </p:blipFill>
        <p:spPr>
          <a:xfrm>
            <a:off x="816677" y="3175"/>
            <a:ext cx="6013220" cy="5137150"/>
          </a:xfrm>
          <a:prstGeom prst="rect">
            <a:avLst/>
          </a:prstGeom>
          <a:noFill/>
          <a:ln>
            <a:noFill/>
          </a:ln>
        </p:spPr>
      </p:pic>
      <p:sp>
        <p:nvSpPr>
          <p:cNvPr id="871" name="Google Shape;871;p121"/>
          <p:cNvSpPr txBox="1"/>
          <p:nvPr/>
        </p:nvSpPr>
        <p:spPr>
          <a:xfrm>
            <a:off x="7352675" y="4524275"/>
            <a:ext cx="1756800" cy="557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999999"/>
                </a:solidFill>
              </a:rPr>
              <a:t>Onvolledig extract, ter illustratie!</a:t>
            </a:r>
            <a:endParaRPr i="1">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876" name="Google Shape;876;p122"/>
          <p:cNvPicPr preferRelativeResize="0"/>
          <p:nvPr/>
        </p:nvPicPr>
        <p:blipFill>
          <a:blip r:embed="rId3">
            <a:alphaModFix/>
          </a:blip>
          <a:stretch>
            <a:fillRect/>
          </a:stretch>
        </p:blipFill>
        <p:spPr>
          <a:xfrm>
            <a:off x="630300" y="24675"/>
            <a:ext cx="6835050" cy="5094150"/>
          </a:xfrm>
          <a:prstGeom prst="rect">
            <a:avLst/>
          </a:prstGeom>
          <a:noFill/>
          <a:ln>
            <a:noFill/>
          </a:ln>
        </p:spPr>
      </p:pic>
      <p:sp>
        <p:nvSpPr>
          <p:cNvPr id="877" name="Google Shape;877;p122"/>
          <p:cNvSpPr txBox="1"/>
          <p:nvPr/>
        </p:nvSpPr>
        <p:spPr>
          <a:xfrm>
            <a:off x="7352675" y="4524275"/>
            <a:ext cx="1756800" cy="557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999999"/>
                </a:solidFill>
              </a:rPr>
              <a:t>Onvolledig extract, ter illustratie!</a:t>
            </a:r>
            <a:endParaRPr i="1">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23"/>
          <p:cNvSpPr txBox="1">
            <a:spLocks noGrp="1"/>
          </p:cNvSpPr>
          <p:nvPr>
            <p:ph type="title"/>
          </p:nvPr>
        </p:nvSpPr>
        <p:spPr>
          <a:xfrm>
            <a:off x="729000" y="0"/>
            <a:ext cx="56931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Abstracten en superklassen herkennen</a:t>
            </a:r>
            <a:endParaRPr/>
          </a:p>
        </p:txBody>
      </p:sp>
      <p:sp>
        <p:nvSpPr>
          <p:cNvPr id="883" name="Google Shape;883;p123"/>
          <p:cNvSpPr txBox="1"/>
          <p:nvPr/>
        </p:nvSpPr>
        <p:spPr>
          <a:xfrm>
            <a:off x="773000" y="713550"/>
            <a:ext cx="7066200" cy="515400"/>
          </a:xfrm>
          <a:prstGeom prst="rect">
            <a:avLst/>
          </a:prstGeom>
          <a:noFill/>
          <a:ln w="9525" cap="flat" cmpd="sng">
            <a:solidFill>
              <a:srgbClr val="DB6C3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chemeClr val="hlink"/>
                </a:solidFill>
                <a:hlinkClick r:id="rId3"/>
              </a:rPr>
              <a:t>https://wegenenverkeer-test.data.vlaanderen.be/ns/abstracten/</a:t>
            </a:r>
            <a:endParaRPr sz="1800"/>
          </a:p>
        </p:txBody>
      </p:sp>
      <p:grpSp>
        <p:nvGrpSpPr>
          <p:cNvPr id="884" name="Google Shape;884;p123"/>
          <p:cNvGrpSpPr/>
          <p:nvPr/>
        </p:nvGrpSpPr>
        <p:grpSpPr>
          <a:xfrm>
            <a:off x="780325" y="1358950"/>
            <a:ext cx="2733800" cy="3708651"/>
            <a:chOff x="780325" y="1358950"/>
            <a:chExt cx="2733800" cy="3708651"/>
          </a:xfrm>
        </p:grpSpPr>
        <p:pic>
          <p:nvPicPr>
            <p:cNvPr id="885" name="Google Shape;885;p123"/>
            <p:cNvPicPr preferRelativeResize="0"/>
            <p:nvPr/>
          </p:nvPicPr>
          <p:blipFill>
            <a:blip r:embed="rId4">
              <a:alphaModFix/>
            </a:blip>
            <a:stretch>
              <a:fillRect/>
            </a:stretch>
          </p:blipFill>
          <p:spPr>
            <a:xfrm>
              <a:off x="780325" y="1358950"/>
              <a:ext cx="2733800" cy="3708651"/>
            </a:xfrm>
            <a:prstGeom prst="rect">
              <a:avLst/>
            </a:prstGeom>
            <a:noFill/>
            <a:ln>
              <a:noFill/>
            </a:ln>
          </p:spPr>
        </p:pic>
        <p:sp>
          <p:nvSpPr>
            <p:cNvPr id="886" name="Google Shape;886;p123"/>
            <p:cNvSpPr/>
            <p:nvPr/>
          </p:nvSpPr>
          <p:spPr>
            <a:xfrm>
              <a:off x="1551475" y="3749300"/>
              <a:ext cx="455400" cy="515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23"/>
            <p:cNvSpPr/>
            <p:nvPr/>
          </p:nvSpPr>
          <p:spPr>
            <a:xfrm>
              <a:off x="2117050" y="1610500"/>
              <a:ext cx="1239000" cy="181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123"/>
          <p:cNvGrpSpPr/>
          <p:nvPr/>
        </p:nvGrpSpPr>
        <p:grpSpPr>
          <a:xfrm>
            <a:off x="3760650" y="1293950"/>
            <a:ext cx="5298000" cy="2070750"/>
            <a:chOff x="3760650" y="1293950"/>
            <a:chExt cx="5298000" cy="2070750"/>
          </a:xfrm>
        </p:grpSpPr>
        <p:sp>
          <p:nvSpPr>
            <p:cNvPr id="889" name="Google Shape;889;p123"/>
            <p:cNvSpPr txBox="1"/>
            <p:nvPr/>
          </p:nvSpPr>
          <p:spPr>
            <a:xfrm>
              <a:off x="3760650" y="1293950"/>
              <a:ext cx="5298000" cy="37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Vocabularium Onderdelen</a:t>
              </a:r>
              <a:endParaRPr sz="800"/>
            </a:p>
          </p:txBody>
        </p:sp>
        <p:pic>
          <p:nvPicPr>
            <p:cNvPr id="890" name="Google Shape;890;p123"/>
            <p:cNvPicPr preferRelativeResize="0"/>
            <p:nvPr/>
          </p:nvPicPr>
          <p:blipFill>
            <a:blip r:embed="rId5">
              <a:alphaModFix/>
            </a:blip>
            <a:stretch>
              <a:fillRect/>
            </a:stretch>
          </p:blipFill>
          <p:spPr>
            <a:xfrm>
              <a:off x="3760662" y="1737250"/>
              <a:ext cx="4059126" cy="1627450"/>
            </a:xfrm>
            <a:prstGeom prst="rect">
              <a:avLst/>
            </a:prstGeom>
            <a:noFill/>
            <a:ln>
              <a:noFill/>
            </a:ln>
          </p:spPr>
        </p:pic>
        <p:sp>
          <p:nvSpPr>
            <p:cNvPr id="891" name="Google Shape;891;p123"/>
            <p:cNvSpPr/>
            <p:nvPr/>
          </p:nvSpPr>
          <p:spPr>
            <a:xfrm>
              <a:off x="3854675" y="2420949"/>
              <a:ext cx="3860700" cy="690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123"/>
          <p:cNvGrpSpPr/>
          <p:nvPr/>
        </p:nvGrpSpPr>
        <p:grpSpPr>
          <a:xfrm>
            <a:off x="3681900" y="3427927"/>
            <a:ext cx="5455500" cy="1812198"/>
            <a:chOff x="3681900" y="3427927"/>
            <a:chExt cx="5455500" cy="1812198"/>
          </a:xfrm>
        </p:grpSpPr>
        <p:pic>
          <p:nvPicPr>
            <p:cNvPr id="893" name="Google Shape;893;p123"/>
            <p:cNvPicPr preferRelativeResize="0"/>
            <p:nvPr/>
          </p:nvPicPr>
          <p:blipFill>
            <a:blip r:embed="rId6">
              <a:alphaModFix/>
            </a:blip>
            <a:stretch>
              <a:fillRect/>
            </a:stretch>
          </p:blipFill>
          <p:spPr>
            <a:xfrm>
              <a:off x="3760650" y="3908775"/>
              <a:ext cx="3994050" cy="1331350"/>
            </a:xfrm>
            <a:prstGeom prst="rect">
              <a:avLst/>
            </a:prstGeom>
            <a:noFill/>
            <a:ln>
              <a:noFill/>
            </a:ln>
          </p:spPr>
        </p:pic>
        <p:grpSp>
          <p:nvGrpSpPr>
            <p:cNvPr id="894" name="Google Shape;894;p123"/>
            <p:cNvGrpSpPr/>
            <p:nvPr/>
          </p:nvGrpSpPr>
          <p:grpSpPr>
            <a:xfrm>
              <a:off x="3681900" y="3427927"/>
              <a:ext cx="5455500" cy="1558698"/>
              <a:chOff x="3681900" y="3427927"/>
              <a:chExt cx="5455500" cy="1558698"/>
            </a:xfrm>
          </p:grpSpPr>
          <p:sp>
            <p:nvSpPr>
              <p:cNvPr id="895" name="Google Shape;895;p123"/>
              <p:cNvSpPr txBox="1"/>
              <p:nvPr/>
            </p:nvSpPr>
            <p:spPr>
              <a:xfrm>
                <a:off x="3681900" y="3427927"/>
                <a:ext cx="5455500" cy="420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Implementatie model Lijnvormige elementen</a:t>
                </a:r>
                <a:endParaRPr sz="800"/>
              </a:p>
            </p:txBody>
          </p:sp>
          <p:sp>
            <p:nvSpPr>
              <p:cNvPr id="896" name="Google Shape;896;p123"/>
              <p:cNvSpPr/>
              <p:nvPr/>
            </p:nvSpPr>
            <p:spPr>
              <a:xfrm>
                <a:off x="3760650" y="4664125"/>
                <a:ext cx="2661300" cy="322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24"/>
          <p:cNvSpPr txBox="1">
            <a:spLocks noGrp="1"/>
          </p:cNvSpPr>
          <p:nvPr>
            <p:ph type="title"/>
          </p:nvPr>
        </p:nvSpPr>
        <p:spPr>
          <a:xfrm>
            <a:off x="729000" y="0"/>
            <a:ext cx="61515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Datatypes: eenvoudige en primitieve </a:t>
            </a:r>
            <a:endParaRPr/>
          </a:p>
        </p:txBody>
      </p:sp>
      <p:pic>
        <p:nvPicPr>
          <p:cNvPr id="902" name="Google Shape;902;p124"/>
          <p:cNvPicPr preferRelativeResize="0"/>
          <p:nvPr/>
        </p:nvPicPr>
        <p:blipFill>
          <a:blip r:embed="rId3">
            <a:alphaModFix/>
          </a:blip>
          <a:stretch>
            <a:fillRect/>
          </a:stretch>
        </p:blipFill>
        <p:spPr>
          <a:xfrm>
            <a:off x="793225" y="715775"/>
            <a:ext cx="3614939" cy="4267199"/>
          </a:xfrm>
          <a:prstGeom prst="rect">
            <a:avLst/>
          </a:prstGeom>
          <a:noFill/>
          <a:ln>
            <a:noFill/>
          </a:ln>
        </p:spPr>
      </p:pic>
      <p:sp>
        <p:nvSpPr>
          <p:cNvPr id="903" name="Google Shape;903;p124"/>
          <p:cNvSpPr txBox="1"/>
          <p:nvPr/>
        </p:nvSpPr>
        <p:spPr>
          <a:xfrm>
            <a:off x="4572000" y="680875"/>
            <a:ext cx="4572000" cy="4302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Eenvoudig Datatype </a:t>
            </a:r>
            <a:endParaRPr sz="1600" b="1">
              <a:solidFill>
                <a:schemeClr val="dk2"/>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Prefix ‘Dte’</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Eén attribuut</a:t>
            </a:r>
            <a:r>
              <a:rPr lang="en"/>
              <a:t> </a:t>
            </a:r>
            <a:r>
              <a:rPr lang="en">
                <a:solidFill>
                  <a:srgbClr val="666666"/>
                </a:solidFill>
                <a:latin typeface="Calibri"/>
                <a:ea typeface="Calibri"/>
                <a:cs typeface="Calibri"/>
                <a:sym typeface="Calibri"/>
              </a:rPr>
              <a:t>met eigen Datatype</a:t>
            </a:r>
            <a:endParaRPr>
              <a:solidFill>
                <a:srgbClr val="666666"/>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Eigen vocabularium </a:t>
            </a:r>
            <a:r>
              <a:rPr lang="en" b="1" u="sng">
                <a:solidFill>
                  <a:schemeClr val="hlink"/>
                </a:solidFill>
                <a:latin typeface="Calibri"/>
                <a:ea typeface="Calibri"/>
                <a:cs typeface="Calibri"/>
                <a:sym typeface="Calibri"/>
                <a:hlinkClick r:id="rId4"/>
              </a:rPr>
              <a:t>Link</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Met vaste definitie</a:t>
            </a:r>
            <a:endParaRPr/>
          </a:p>
          <a:p>
            <a:pPr marL="0" lvl="0" indent="0" algn="l" rtl="0">
              <a:lnSpc>
                <a:spcPct val="115000"/>
              </a:lnSpc>
              <a:spcBef>
                <a:spcPts val="0"/>
              </a:spcBef>
              <a:spcAft>
                <a:spcPts val="0"/>
              </a:spcAft>
              <a:buNone/>
            </a:pPr>
            <a:endParaRPr sz="1600" b="1">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sz="1600" b="1">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sz="1600" b="1">
                <a:solidFill>
                  <a:schemeClr val="dk2"/>
                </a:solidFill>
                <a:latin typeface="Calibri"/>
                <a:ea typeface="Calibri"/>
                <a:cs typeface="Calibri"/>
                <a:sym typeface="Calibri"/>
              </a:rPr>
              <a:t>Primitief Datatype</a:t>
            </a:r>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Zonder prefix</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Geen eigen vocabularium</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Wel eigen definities </a:t>
            </a:r>
            <a:r>
              <a:rPr lang="en">
                <a:solidFill>
                  <a:srgbClr val="666666"/>
                </a:solidFill>
                <a:latin typeface="Calibri"/>
                <a:ea typeface="Calibri"/>
                <a:cs typeface="Calibri"/>
                <a:sym typeface="Calibri"/>
              </a:rPr>
              <a:t>die het datatype eenduidig vastleggen</a:t>
            </a:r>
            <a:endParaRPr>
              <a:solidFill>
                <a:srgbClr val="666666"/>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Boolean, Datum, DatumTijd, ...</a:t>
            </a:r>
            <a:endParaRPr b="1">
              <a:solidFill>
                <a:schemeClr val="accent5"/>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25"/>
          <p:cNvSpPr txBox="1">
            <a:spLocks noGrp="1"/>
          </p:cNvSpPr>
          <p:nvPr>
            <p:ph type="title"/>
          </p:nvPr>
        </p:nvSpPr>
        <p:spPr>
          <a:xfrm>
            <a:off x="729000" y="0"/>
            <a:ext cx="68850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Datatypes: complexe en kwantitatieve waarde </a:t>
            </a:r>
            <a:endParaRPr/>
          </a:p>
        </p:txBody>
      </p:sp>
      <p:pic>
        <p:nvPicPr>
          <p:cNvPr id="909" name="Google Shape;909;p125"/>
          <p:cNvPicPr preferRelativeResize="0"/>
          <p:nvPr/>
        </p:nvPicPr>
        <p:blipFill>
          <a:blip r:embed="rId3">
            <a:alphaModFix/>
          </a:blip>
          <a:stretch>
            <a:fillRect/>
          </a:stretch>
        </p:blipFill>
        <p:spPr>
          <a:xfrm>
            <a:off x="801675" y="698625"/>
            <a:ext cx="3548270" cy="4267200"/>
          </a:xfrm>
          <a:prstGeom prst="rect">
            <a:avLst/>
          </a:prstGeom>
          <a:noFill/>
          <a:ln>
            <a:noFill/>
          </a:ln>
        </p:spPr>
      </p:pic>
      <p:sp>
        <p:nvSpPr>
          <p:cNvPr id="910" name="Google Shape;910;p125"/>
          <p:cNvSpPr txBox="1"/>
          <p:nvPr/>
        </p:nvSpPr>
        <p:spPr>
          <a:xfrm>
            <a:off x="4572000" y="715875"/>
            <a:ext cx="4434600" cy="426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Complex Datatype </a:t>
            </a:r>
            <a:endParaRPr sz="1600" b="1">
              <a:solidFill>
                <a:schemeClr val="dk2"/>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Prefix ‘Dtc’</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Meerdere attributen </a:t>
            </a:r>
            <a:r>
              <a:rPr lang="en">
                <a:solidFill>
                  <a:srgbClr val="666666"/>
                </a:solidFill>
                <a:latin typeface="Calibri"/>
                <a:ea typeface="Calibri"/>
                <a:cs typeface="Calibri"/>
                <a:sym typeface="Calibri"/>
              </a:rPr>
              <a:t>met eigen Datatype</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Elk attribuut moet meegegeven worden</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Eigen vocabularium </a:t>
            </a:r>
            <a:r>
              <a:rPr lang="en" b="1" u="sng">
                <a:solidFill>
                  <a:schemeClr val="hlink"/>
                </a:solidFill>
                <a:latin typeface="Calibri"/>
                <a:ea typeface="Calibri"/>
                <a:cs typeface="Calibri"/>
                <a:sym typeface="Calibri"/>
                <a:hlinkClick r:id="rId4"/>
              </a:rPr>
              <a:t>Link</a:t>
            </a:r>
            <a:endParaRPr sz="900"/>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Met vaste definitie</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endParaRPr b="1">
              <a:solidFill>
                <a:schemeClr val="accent5"/>
              </a:solidFill>
              <a:latin typeface="Calibri"/>
              <a:ea typeface="Calibri"/>
              <a:cs typeface="Calibri"/>
              <a:sym typeface="Calibri"/>
            </a:endParaRPr>
          </a:p>
          <a:p>
            <a:pPr marL="0" lvl="0" indent="0" algn="l" rtl="0">
              <a:lnSpc>
                <a:spcPct val="115000"/>
              </a:lnSpc>
              <a:spcBef>
                <a:spcPts val="0"/>
              </a:spcBef>
              <a:spcAft>
                <a:spcPts val="0"/>
              </a:spcAft>
              <a:buNone/>
            </a:pPr>
            <a:r>
              <a:rPr lang="en" sz="1600" b="1">
                <a:solidFill>
                  <a:schemeClr val="dk2"/>
                </a:solidFill>
                <a:latin typeface="Calibri"/>
                <a:ea typeface="Calibri"/>
                <a:cs typeface="Calibri"/>
                <a:sym typeface="Calibri"/>
              </a:rPr>
              <a:t>Kwantitatieve waarde</a:t>
            </a:r>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Prefix KwantWrdIn</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Geeft betekenis </a:t>
            </a:r>
            <a:r>
              <a:rPr lang="en">
                <a:solidFill>
                  <a:srgbClr val="666666"/>
                </a:solidFill>
                <a:latin typeface="Calibri"/>
                <a:ea typeface="Calibri"/>
                <a:cs typeface="Calibri"/>
                <a:sym typeface="Calibri"/>
              </a:rPr>
              <a:t>aan de aangeleverde primitieve</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Geen eigen vocabularium</a:t>
            </a:r>
            <a:endParaRPr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Wel eigen definities</a:t>
            </a:r>
            <a:r>
              <a:rPr lang="en">
                <a:solidFill>
                  <a:srgbClr val="666666"/>
                </a:solidFill>
                <a:latin typeface="Calibri"/>
                <a:ea typeface="Calibri"/>
                <a:cs typeface="Calibri"/>
                <a:sym typeface="Calibri"/>
              </a:rPr>
              <a:t> die het datatype eenduidig vastleggen</a:t>
            </a:r>
            <a:endParaRPr>
              <a:solidFill>
                <a:srgbClr val="666666"/>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26"/>
          <p:cNvSpPr txBox="1">
            <a:spLocks noGrp="1"/>
          </p:cNvSpPr>
          <p:nvPr>
            <p:ph type="title"/>
          </p:nvPr>
        </p:nvSpPr>
        <p:spPr>
          <a:xfrm>
            <a:off x="729000" y="0"/>
            <a:ext cx="61515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Datatypes: union</a:t>
            </a:r>
            <a:endParaRPr/>
          </a:p>
        </p:txBody>
      </p:sp>
      <p:pic>
        <p:nvPicPr>
          <p:cNvPr id="916" name="Google Shape;916;p126"/>
          <p:cNvPicPr preferRelativeResize="0"/>
          <p:nvPr/>
        </p:nvPicPr>
        <p:blipFill>
          <a:blip r:embed="rId3">
            <a:alphaModFix/>
          </a:blip>
          <a:stretch>
            <a:fillRect/>
          </a:stretch>
        </p:blipFill>
        <p:spPr>
          <a:xfrm>
            <a:off x="814925" y="1049125"/>
            <a:ext cx="3669900" cy="2158725"/>
          </a:xfrm>
          <a:prstGeom prst="rect">
            <a:avLst/>
          </a:prstGeom>
          <a:noFill/>
          <a:ln>
            <a:noFill/>
          </a:ln>
        </p:spPr>
      </p:pic>
      <p:sp>
        <p:nvSpPr>
          <p:cNvPr id="917" name="Google Shape;917;p126"/>
          <p:cNvSpPr txBox="1"/>
          <p:nvPr/>
        </p:nvSpPr>
        <p:spPr>
          <a:xfrm>
            <a:off x="4654450" y="540250"/>
            <a:ext cx="4248600" cy="3654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Union Datatype </a:t>
            </a:r>
            <a:endParaRPr sz="1600" b="1">
              <a:solidFill>
                <a:schemeClr val="dk2"/>
              </a:solidFill>
              <a:latin typeface="Calibri"/>
              <a:ea typeface="Calibri"/>
              <a:cs typeface="Calibri"/>
              <a:sym typeface="Calibri"/>
            </a:endParaRPr>
          </a:p>
          <a:p>
            <a:pPr marL="0" marR="0" lvl="0" indent="0" algn="l" rtl="0">
              <a:lnSpc>
                <a:spcPct val="115000"/>
              </a:lnSpc>
              <a:spcBef>
                <a:spcPts val="0"/>
              </a:spcBef>
              <a:spcAft>
                <a:spcPts val="0"/>
              </a:spcAft>
              <a:buNone/>
            </a:pPr>
            <a:endParaRPr b="1">
              <a:solidFill>
                <a:schemeClr val="accent5"/>
              </a:solidFill>
              <a:latin typeface="Calibri"/>
              <a:ea typeface="Calibri"/>
              <a:cs typeface="Calibri"/>
              <a:sym typeface="Calibri"/>
            </a:endParaRPr>
          </a:p>
          <a:p>
            <a:pPr marL="0" marR="0" lvl="0" indent="0" algn="l" rtl="0">
              <a:lnSpc>
                <a:spcPct val="150000"/>
              </a:lnSpc>
              <a:spcBef>
                <a:spcPts val="0"/>
              </a:spcBef>
              <a:spcAft>
                <a:spcPts val="0"/>
              </a:spcAft>
              <a:buNone/>
            </a:pPr>
            <a:r>
              <a:rPr lang="en" b="1">
                <a:solidFill>
                  <a:schemeClr val="accent5"/>
                </a:solidFill>
                <a:latin typeface="Calibri"/>
                <a:ea typeface="Calibri"/>
                <a:cs typeface="Calibri"/>
                <a:sym typeface="Calibri"/>
              </a:rPr>
              <a:t>Prefix ‘Dtu’</a:t>
            </a:r>
            <a:endParaRPr b="1">
              <a:solidFill>
                <a:schemeClr val="accent5"/>
              </a:solidFill>
              <a:latin typeface="Calibri"/>
              <a:ea typeface="Calibri"/>
              <a:cs typeface="Calibri"/>
              <a:sym typeface="Calibri"/>
            </a:endParaRPr>
          </a:p>
          <a:p>
            <a:pPr marL="0" marR="0" lvl="0" indent="0" algn="l" rtl="0">
              <a:lnSpc>
                <a:spcPct val="150000"/>
              </a:lnSpc>
              <a:spcBef>
                <a:spcPts val="0"/>
              </a:spcBef>
              <a:spcAft>
                <a:spcPts val="0"/>
              </a:spcAft>
              <a:buNone/>
            </a:pPr>
            <a:r>
              <a:rPr lang="en" b="1">
                <a:solidFill>
                  <a:schemeClr val="accent5"/>
                </a:solidFill>
                <a:latin typeface="Calibri"/>
                <a:ea typeface="Calibri"/>
                <a:cs typeface="Calibri"/>
                <a:sym typeface="Calibri"/>
              </a:rPr>
              <a:t>Keuze uit een van de attributen </a:t>
            </a:r>
            <a:r>
              <a:rPr lang="en">
                <a:solidFill>
                  <a:srgbClr val="666666"/>
                </a:solidFill>
                <a:latin typeface="Calibri"/>
                <a:ea typeface="Calibri"/>
                <a:cs typeface="Calibri"/>
                <a:sym typeface="Calibri"/>
              </a:rPr>
              <a:t>afhankelijk van het object waarvoor het datatype gebruikt wordt</a:t>
            </a:r>
            <a:endParaRPr>
              <a:solidFill>
                <a:srgbClr val="666666"/>
              </a:solidFill>
              <a:latin typeface="Calibri"/>
              <a:ea typeface="Calibri"/>
              <a:cs typeface="Calibri"/>
              <a:sym typeface="Calibri"/>
            </a:endParaRPr>
          </a:p>
          <a:p>
            <a:pPr marL="0" lvl="0" indent="0" algn="l" rtl="0">
              <a:lnSpc>
                <a:spcPct val="150000"/>
              </a:lnSpc>
              <a:spcBef>
                <a:spcPts val="0"/>
              </a:spcBef>
              <a:spcAft>
                <a:spcPts val="0"/>
              </a:spcAft>
              <a:buNone/>
            </a:pPr>
            <a:r>
              <a:rPr lang="en" b="1">
                <a:solidFill>
                  <a:schemeClr val="accent5"/>
                </a:solidFill>
                <a:latin typeface="Calibri"/>
                <a:ea typeface="Calibri"/>
                <a:cs typeface="Calibri"/>
                <a:sym typeface="Calibri"/>
              </a:rPr>
              <a:t>Eigen vocabularium</a:t>
            </a:r>
            <a:r>
              <a:rPr lang="en" b="1" u="sng">
                <a:solidFill>
                  <a:schemeClr val="hlink"/>
                </a:solidFill>
                <a:latin typeface="Calibri"/>
                <a:ea typeface="Calibri"/>
                <a:cs typeface="Calibri"/>
                <a:sym typeface="Calibri"/>
                <a:hlinkClick r:id="rId4"/>
              </a:rPr>
              <a:t> Link</a:t>
            </a:r>
            <a:endParaRPr sz="900"/>
          </a:p>
          <a:p>
            <a:pPr marL="0" marR="0" lvl="0" indent="0" algn="l" rtl="0">
              <a:lnSpc>
                <a:spcPct val="150000"/>
              </a:lnSpc>
              <a:spcBef>
                <a:spcPts val="0"/>
              </a:spcBef>
              <a:spcAft>
                <a:spcPts val="0"/>
              </a:spcAft>
              <a:buNone/>
            </a:pPr>
            <a:r>
              <a:rPr lang="en" b="1">
                <a:solidFill>
                  <a:schemeClr val="accent5"/>
                </a:solidFill>
                <a:latin typeface="Calibri"/>
                <a:ea typeface="Calibri"/>
                <a:cs typeface="Calibri"/>
                <a:sym typeface="Calibri"/>
              </a:rPr>
              <a:t>Met vaste definitie</a:t>
            </a:r>
            <a:endParaRPr b="1">
              <a:solidFill>
                <a:schemeClr val="accent5"/>
              </a:solidFill>
              <a:latin typeface="Calibri"/>
              <a:ea typeface="Calibri"/>
              <a:cs typeface="Calibri"/>
              <a:sym typeface="Calibri"/>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27"/>
          <p:cNvSpPr txBox="1">
            <a:spLocks noGrp="1"/>
          </p:cNvSpPr>
          <p:nvPr>
            <p:ph type="title"/>
          </p:nvPr>
        </p:nvSpPr>
        <p:spPr>
          <a:xfrm>
            <a:off x="729000" y="-5"/>
            <a:ext cx="34809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Keuzelijsten</a:t>
            </a:r>
            <a:endParaRPr/>
          </a:p>
        </p:txBody>
      </p:sp>
      <p:pic>
        <p:nvPicPr>
          <p:cNvPr id="923" name="Google Shape;923;p127"/>
          <p:cNvPicPr preferRelativeResize="0"/>
          <p:nvPr/>
        </p:nvPicPr>
        <p:blipFill>
          <a:blip r:embed="rId3">
            <a:alphaModFix/>
          </a:blip>
          <a:stretch>
            <a:fillRect/>
          </a:stretch>
        </p:blipFill>
        <p:spPr>
          <a:xfrm>
            <a:off x="793400" y="732320"/>
            <a:ext cx="3467100" cy="1676400"/>
          </a:xfrm>
          <a:prstGeom prst="rect">
            <a:avLst/>
          </a:prstGeom>
          <a:noFill/>
          <a:ln>
            <a:noFill/>
          </a:ln>
        </p:spPr>
      </p:pic>
      <p:sp>
        <p:nvSpPr>
          <p:cNvPr id="924" name="Google Shape;924;p127"/>
          <p:cNvSpPr/>
          <p:nvPr/>
        </p:nvSpPr>
        <p:spPr>
          <a:xfrm>
            <a:off x="2167025" y="1694825"/>
            <a:ext cx="1408200" cy="202500"/>
          </a:xfrm>
          <a:prstGeom prst="rect">
            <a:avLst/>
          </a:prstGeom>
          <a:noFill/>
          <a:ln w="19050" cap="flat" cmpd="sng">
            <a:solidFill>
              <a:srgbClr val="DB6C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5" name="Google Shape;925;p127"/>
          <p:cNvPicPr preferRelativeResize="0"/>
          <p:nvPr/>
        </p:nvPicPr>
        <p:blipFill>
          <a:blip r:embed="rId4">
            <a:alphaModFix/>
          </a:blip>
          <a:stretch>
            <a:fillRect/>
          </a:stretch>
        </p:blipFill>
        <p:spPr>
          <a:xfrm>
            <a:off x="3984007" y="1897325"/>
            <a:ext cx="5026717" cy="3246175"/>
          </a:xfrm>
          <a:prstGeom prst="rect">
            <a:avLst/>
          </a:prstGeom>
          <a:noFill/>
          <a:ln>
            <a:noFill/>
          </a:ln>
        </p:spPr>
      </p:pic>
      <p:sp>
        <p:nvSpPr>
          <p:cNvPr id="926" name="Google Shape;926;p127"/>
          <p:cNvSpPr/>
          <p:nvPr/>
        </p:nvSpPr>
        <p:spPr>
          <a:xfrm>
            <a:off x="8254900" y="3937725"/>
            <a:ext cx="624000" cy="303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28"/>
          <p:cNvSpPr txBox="1">
            <a:spLocks noGrp="1"/>
          </p:cNvSpPr>
          <p:nvPr>
            <p:ph type="title"/>
          </p:nvPr>
        </p:nvSpPr>
        <p:spPr>
          <a:xfrm>
            <a:off x="729000" y="0"/>
            <a:ext cx="52578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Keuzelijsten: URI voor de lijst</a:t>
            </a:r>
            <a:endParaRPr/>
          </a:p>
        </p:txBody>
      </p:sp>
      <p:pic>
        <p:nvPicPr>
          <p:cNvPr id="932" name="Google Shape;932;p128"/>
          <p:cNvPicPr preferRelativeResize="0"/>
          <p:nvPr/>
        </p:nvPicPr>
        <p:blipFill>
          <a:blip r:embed="rId3">
            <a:alphaModFix/>
          </a:blip>
          <a:stretch>
            <a:fillRect/>
          </a:stretch>
        </p:blipFill>
        <p:spPr>
          <a:xfrm>
            <a:off x="729000" y="791000"/>
            <a:ext cx="6218401" cy="3946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102"/>
          <p:cNvPicPr preferRelativeResize="0"/>
          <p:nvPr/>
        </p:nvPicPr>
        <p:blipFill>
          <a:blip r:embed="rId3">
            <a:alphaModFix/>
          </a:blip>
          <a:stretch>
            <a:fillRect/>
          </a:stretch>
        </p:blipFill>
        <p:spPr>
          <a:xfrm>
            <a:off x="295725" y="2537050"/>
            <a:ext cx="8848274" cy="2576350"/>
          </a:xfrm>
          <a:prstGeom prst="rect">
            <a:avLst/>
          </a:prstGeom>
          <a:noFill/>
          <a:ln>
            <a:noFill/>
          </a:ln>
        </p:spPr>
      </p:pic>
      <p:pic>
        <p:nvPicPr>
          <p:cNvPr id="716" name="Google Shape;716;p102"/>
          <p:cNvPicPr preferRelativeResize="0"/>
          <p:nvPr/>
        </p:nvPicPr>
        <p:blipFill rotWithShape="1">
          <a:blip r:embed="rId4">
            <a:alphaModFix/>
          </a:blip>
          <a:srcRect/>
          <a:stretch/>
        </p:blipFill>
        <p:spPr>
          <a:xfrm rot="10800000">
            <a:off x="-1897" y="977721"/>
            <a:ext cx="9143999" cy="2901612"/>
          </a:xfrm>
          <a:prstGeom prst="rect">
            <a:avLst/>
          </a:prstGeom>
          <a:noFill/>
          <a:ln>
            <a:noFill/>
          </a:ln>
        </p:spPr>
      </p:pic>
      <p:sp>
        <p:nvSpPr>
          <p:cNvPr id="717" name="Google Shape;717;p102"/>
          <p:cNvSpPr/>
          <p:nvPr/>
        </p:nvSpPr>
        <p:spPr>
          <a:xfrm>
            <a:off x="9782" y="-552217"/>
            <a:ext cx="288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2"/>
              </a:solidFill>
              <a:latin typeface="Arial"/>
              <a:ea typeface="Arial"/>
              <a:cs typeface="Arial"/>
              <a:sym typeface="Arial"/>
            </a:endParaRPr>
          </a:p>
        </p:txBody>
      </p:sp>
      <p:sp>
        <p:nvSpPr>
          <p:cNvPr id="718" name="Google Shape;718;p102"/>
          <p:cNvSpPr/>
          <p:nvPr/>
        </p:nvSpPr>
        <p:spPr>
          <a:xfrm>
            <a:off x="396088" y="2529625"/>
            <a:ext cx="8749800" cy="134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2"/>
          <p:cNvSpPr/>
          <p:nvPr/>
        </p:nvSpPr>
        <p:spPr>
          <a:xfrm>
            <a:off x="3930163" y="1912275"/>
            <a:ext cx="1215300" cy="9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2"/>
          <p:cNvSpPr txBox="1">
            <a:spLocks noGrp="1"/>
          </p:cNvSpPr>
          <p:nvPr>
            <p:ph type="subTitle" idx="1"/>
          </p:nvPr>
        </p:nvSpPr>
        <p:spPr>
          <a:xfrm>
            <a:off x="2040713" y="2962375"/>
            <a:ext cx="5358300" cy="484200"/>
          </a:xfrm>
          <a:prstGeom prst="rect">
            <a:avLst/>
          </a:prstGeom>
        </p:spPr>
        <p:txBody>
          <a:bodyPr spcFirstLastPara="1" wrap="square" lIns="91425" tIns="91425" rIns="91425" bIns="91425" anchor="ctr" anchorCtr="0">
            <a:noAutofit/>
          </a:bodyPr>
          <a:lstStyle/>
          <a:p>
            <a:pPr marL="457200" marR="0" lvl="0" indent="0" algn="l" rtl="0">
              <a:lnSpc>
                <a:spcPct val="100000"/>
              </a:lnSpc>
              <a:spcBef>
                <a:spcPts val="800"/>
              </a:spcBef>
              <a:spcAft>
                <a:spcPts val="0"/>
              </a:spcAft>
              <a:buNone/>
            </a:pPr>
            <a:r>
              <a:rPr lang="en" sz="1600" b="1">
                <a:solidFill>
                  <a:schemeClr val="accent5"/>
                </a:solidFill>
                <a:latin typeface="Calibri"/>
                <a:ea typeface="Calibri"/>
                <a:cs typeface="Calibri"/>
                <a:sym typeface="Calibri"/>
              </a:rPr>
              <a:t>Welke objecten bevinden zich in de reële wereld? </a:t>
            </a:r>
            <a:endParaRPr sz="1600" b="1">
              <a:solidFill>
                <a:schemeClr val="accent5"/>
              </a:solidFill>
              <a:latin typeface="Calibri"/>
              <a:ea typeface="Calibri"/>
              <a:cs typeface="Calibri"/>
              <a:sym typeface="Calibri"/>
            </a:endParaRPr>
          </a:p>
        </p:txBody>
      </p:sp>
      <p:sp>
        <p:nvSpPr>
          <p:cNvPr id="721" name="Google Shape;721;p102"/>
          <p:cNvSpPr txBox="1">
            <a:spLocks noGrp="1"/>
          </p:cNvSpPr>
          <p:nvPr>
            <p:ph type="title"/>
          </p:nvPr>
        </p:nvSpPr>
        <p:spPr>
          <a:xfrm>
            <a:off x="729000" y="-5"/>
            <a:ext cx="34809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Objecttypenbibliotheek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29"/>
          <p:cNvSpPr txBox="1">
            <a:spLocks noGrp="1"/>
          </p:cNvSpPr>
          <p:nvPr>
            <p:ph type="title"/>
          </p:nvPr>
        </p:nvSpPr>
        <p:spPr>
          <a:xfrm>
            <a:off x="729000" y="0"/>
            <a:ext cx="71550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Keuzelijsten: URI voor elke waarde in de lijst</a:t>
            </a:r>
            <a:endParaRPr/>
          </a:p>
        </p:txBody>
      </p:sp>
      <p:pic>
        <p:nvPicPr>
          <p:cNvPr id="938" name="Google Shape;938;p129"/>
          <p:cNvPicPr preferRelativeResize="0"/>
          <p:nvPr/>
        </p:nvPicPr>
        <p:blipFill>
          <a:blip r:embed="rId3">
            <a:alphaModFix/>
          </a:blip>
          <a:stretch>
            <a:fillRect/>
          </a:stretch>
        </p:blipFill>
        <p:spPr>
          <a:xfrm>
            <a:off x="729000" y="807538"/>
            <a:ext cx="6650701" cy="37819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Google Shape;943;p130"/>
          <p:cNvPicPr preferRelativeResize="0"/>
          <p:nvPr/>
        </p:nvPicPr>
        <p:blipFill>
          <a:blip r:embed="rId3">
            <a:alphaModFix/>
          </a:blip>
          <a:stretch>
            <a:fillRect/>
          </a:stretch>
        </p:blipFill>
        <p:spPr>
          <a:xfrm>
            <a:off x="811004" y="571500"/>
            <a:ext cx="7134618" cy="4513499"/>
          </a:xfrm>
          <a:prstGeom prst="rect">
            <a:avLst/>
          </a:prstGeom>
          <a:noFill/>
          <a:ln>
            <a:noFill/>
          </a:ln>
        </p:spPr>
      </p:pic>
      <p:sp>
        <p:nvSpPr>
          <p:cNvPr id="944" name="Google Shape;944;p130"/>
          <p:cNvSpPr txBox="1">
            <a:spLocks noGrp="1"/>
          </p:cNvSpPr>
          <p:nvPr>
            <p:ph type="title"/>
          </p:nvPr>
        </p:nvSpPr>
        <p:spPr>
          <a:xfrm>
            <a:off x="729000" y="0"/>
            <a:ext cx="34809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Installatie</a:t>
            </a:r>
            <a:endParaRPr/>
          </a:p>
        </p:txBody>
      </p:sp>
      <p:sp>
        <p:nvSpPr>
          <p:cNvPr id="945" name="Google Shape;945;p130"/>
          <p:cNvSpPr txBox="1"/>
          <p:nvPr/>
        </p:nvSpPr>
        <p:spPr>
          <a:xfrm>
            <a:off x="779050" y="4722900"/>
            <a:ext cx="44352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solidFill>
                  <a:srgbClr val="999999"/>
                </a:solidFill>
              </a:rPr>
              <a:t>Onvolledig extract, ter illustratie!</a:t>
            </a:r>
            <a:endParaRPr sz="1800" i="1">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31"/>
          <p:cNvSpPr txBox="1">
            <a:spLocks noGrp="1"/>
          </p:cNvSpPr>
          <p:nvPr>
            <p:ph type="title"/>
          </p:nvPr>
        </p:nvSpPr>
        <p:spPr>
          <a:xfrm>
            <a:off x="0" y="1853921"/>
            <a:ext cx="9144000" cy="17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Aandachtspunten</a:t>
            </a:r>
            <a:endParaRPr sz="3400"/>
          </a:p>
        </p:txBody>
      </p:sp>
      <p:pic>
        <p:nvPicPr>
          <p:cNvPr id="951" name="Google Shape;951;p131"/>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32"/>
          <p:cNvSpPr txBox="1">
            <a:spLocks noGrp="1"/>
          </p:cNvSpPr>
          <p:nvPr>
            <p:ph type="title"/>
          </p:nvPr>
        </p:nvSpPr>
        <p:spPr>
          <a:xfrm>
            <a:off x="729000" y="-5"/>
            <a:ext cx="49593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Identificatie van objecten</a:t>
            </a:r>
            <a:endParaRPr/>
          </a:p>
        </p:txBody>
      </p:sp>
      <p:sp>
        <p:nvSpPr>
          <p:cNvPr id="957" name="Google Shape;957;p132"/>
          <p:cNvSpPr txBox="1"/>
          <p:nvPr/>
        </p:nvSpPr>
        <p:spPr>
          <a:xfrm>
            <a:off x="729000" y="3239600"/>
            <a:ext cx="8301600" cy="163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Eerste aanlevering</a:t>
            </a:r>
            <a:endParaRPr sz="1600" b="1">
              <a:solidFill>
                <a:schemeClr val="dk2"/>
              </a:solidFill>
              <a:latin typeface="Calibri"/>
              <a:ea typeface="Calibri"/>
              <a:cs typeface="Calibri"/>
              <a:sym typeface="Calibri"/>
            </a:endParaRPr>
          </a:p>
          <a:p>
            <a:pPr marL="457200" lvl="0" indent="0" algn="l" rtl="0">
              <a:spcBef>
                <a:spcPts val="0"/>
              </a:spcBef>
              <a:spcAft>
                <a:spcPts val="0"/>
              </a:spcAft>
              <a:buNone/>
            </a:pPr>
            <a:r>
              <a:rPr lang="en" b="1">
                <a:solidFill>
                  <a:schemeClr val="accent5"/>
                </a:solidFill>
                <a:latin typeface="Calibri"/>
                <a:ea typeface="Calibri"/>
                <a:cs typeface="Calibri"/>
                <a:sym typeface="Calibri"/>
              </a:rPr>
              <a:t>Met eigen ID</a:t>
            </a:r>
            <a:r>
              <a:rPr lang="en"/>
              <a:t> </a:t>
            </a:r>
            <a:r>
              <a:rPr lang="en">
                <a:solidFill>
                  <a:srgbClr val="666666"/>
                </a:solidFill>
                <a:latin typeface="Calibri"/>
                <a:ea typeface="Calibri"/>
                <a:cs typeface="Calibri"/>
                <a:sym typeface="Calibri"/>
              </a:rPr>
              <a:t>(ToegekendDoor = eigen organisatie)</a:t>
            </a:r>
            <a:endParaRPr>
              <a:solidFill>
                <a:srgbClr val="666666"/>
              </a:solidFill>
              <a:latin typeface="Calibri"/>
              <a:ea typeface="Calibri"/>
              <a:cs typeface="Calibri"/>
              <a:sym typeface="Calibri"/>
            </a:endParaRPr>
          </a:p>
          <a:p>
            <a:pPr marL="457200" lvl="0" indent="0" algn="l" rtl="0">
              <a:spcBef>
                <a:spcPts val="0"/>
              </a:spcBef>
              <a:spcAft>
                <a:spcPts val="0"/>
              </a:spcAft>
              <a:buNone/>
            </a:pPr>
            <a:r>
              <a:rPr lang="en" b="1">
                <a:solidFill>
                  <a:schemeClr val="accent5"/>
                </a:solidFill>
                <a:latin typeface="Calibri"/>
                <a:ea typeface="Calibri"/>
                <a:cs typeface="Calibri"/>
                <a:sym typeface="Calibri"/>
              </a:rPr>
              <a:t>AWV ID voor nieuw object aangemaakt</a:t>
            </a:r>
            <a:r>
              <a:rPr lang="en"/>
              <a:t> </a:t>
            </a:r>
            <a:r>
              <a:rPr lang="en">
                <a:solidFill>
                  <a:srgbClr val="666666"/>
                </a:solidFill>
                <a:latin typeface="Calibri"/>
                <a:ea typeface="Calibri"/>
                <a:cs typeface="Calibri"/>
                <a:sym typeface="Calibri"/>
              </a:rPr>
              <a:t>(nieuwe Identificator met ToegekendDoor = AWV)</a:t>
            </a:r>
            <a:endParaRPr/>
          </a:p>
          <a:p>
            <a:pPr marL="0" lvl="0" indent="0" algn="l" rtl="0">
              <a:spcBef>
                <a:spcPts val="0"/>
              </a:spcBef>
              <a:spcAft>
                <a:spcPts val="0"/>
              </a:spcAft>
              <a:buNone/>
            </a:pPr>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Ophalen en volgende aanlevering</a:t>
            </a:r>
            <a:endParaRPr sz="1600" b="1">
              <a:solidFill>
                <a:schemeClr val="dk2"/>
              </a:solidFill>
              <a:latin typeface="Calibri"/>
              <a:ea typeface="Calibri"/>
              <a:cs typeface="Calibri"/>
              <a:sym typeface="Calibri"/>
            </a:endParaRPr>
          </a:p>
          <a:p>
            <a:pPr marL="457200" lvl="0" indent="0" algn="l" rtl="0">
              <a:spcBef>
                <a:spcPts val="0"/>
              </a:spcBef>
              <a:spcAft>
                <a:spcPts val="0"/>
              </a:spcAft>
              <a:buNone/>
            </a:pPr>
            <a:r>
              <a:rPr lang="en" b="1">
                <a:solidFill>
                  <a:schemeClr val="accent5"/>
                </a:solidFill>
                <a:latin typeface="Calibri"/>
                <a:ea typeface="Calibri"/>
                <a:cs typeface="Calibri"/>
                <a:sym typeface="Calibri"/>
              </a:rPr>
              <a:t>Uitsluitend AWV ID</a:t>
            </a:r>
            <a:r>
              <a:rPr lang="en">
                <a:solidFill>
                  <a:srgbClr val="666666"/>
                </a:solidFill>
                <a:latin typeface="Calibri"/>
                <a:ea typeface="Calibri"/>
                <a:cs typeface="Calibri"/>
                <a:sym typeface="Calibri"/>
              </a:rPr>
              <a:t> (enige Identificator is die met ToegekendDoor = AWV)</a:t>
            </a:r>
            <a:endParaRPr/>
          </a:p>
        </p:txBody>
      </p:sp>
      <p:pic>
        <p:nvPicPr>
          <p:cNvPr id="958" name="Google Shape;958;p132"/>
          <p:cNvPicPr preferRelativeResize="0"/>
          <p:nvPr/>
        </p:nvPicPr>
        <p:blipFill>
          <a:blip r:embed="rId3">
            <a:alphaModFix/>
          </a:blip>
          <a:stretch>
            <a:fillRect/>
          </a:stretch>
        </p:blipFill>
        <p:spPr>
          <a:xfrm>
            <a:off x="729003" y="571500"/>
            <a:ext cx="4879494" cy="2668100"/>
          </a:xfrm>
          <a:prstGeom prst="rect">
            <a:avLst/>
          </a:prstGeom>
          <a:noFill/>
          <a:ln>
            <a:noFill/>
          </a:ln>
        </p:spPr>
      </p:pic>
      <p:sp>
        <p:nvSpPr>
          <p:cNvPr id="959" name="Google Shape;959;p132"/>
          <p:cNvSpPr/>
          <p:nvPr/>
        </p:nvSpPr>
        <p:spPr>
          <a:xfrm>
            <a:off x="1054000" y="1547800"/>
            <a:ext cx="2420100" cy="135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33"/>
          <p:cNvSpPr txBox="1">
            <a:spLocks noGrp="1"/>
          </p:cNvSpPr>
          <p:nvPr>
            <p:ph type="body" idx="1"/>
          </p:nvPr>
        </p:nvSpPr>
        <p:spPr>
          <a:xfrm>
            <a:off x="729000" y="2976750"/>
            <a:ext cx="8099400" cy="21666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en" sz="1600" b="1">
                <a:solidFill>
                  <a:schemeClr val="dk2"/>
                </a:solidFill>
                <a:latin typeface="Calibri"/>
                <a:ea typeface="Calibri"/>
                <a:cs typeface="Calibri"/>
                <a:sym typeface="Calibri"/>
              </a:rPr>
              <a:t>Bv. Level of geometry</a:t>
            </a:r>
            <a:endParaRPr/>
          </a:p>
          <a:p>
            <a:pPr marL="457200" lvl="0" indent="0" algn="l" rtl="0">
              <a:spcBef>
                <a:spcPts val="800"/>
              </a:spcBef>
              <a:spcAft>
                <a:spcPts val="0"/>
              </a:spcAft>
              <a:buNone/>
            </a:pPr>
            <a:r>
              <a:rPr lang="en" sz="1400" b="1">
                <a:solidFill>
                  <a:schemeClr val="accent5"/>
                </a:solidFill>
                <a:latin typeface="Calibri"/>
                <a:ea typeface="Calibri"/>
                <a:cs typeface="Calibri"/>
                <a:sym typeface="Calibri"/>
              </a:rPr>
              <a:t>Aparte klassen </a:t>
            </a:r>
            <a:r>
              <a:rPr lang="en" sz="1400">
                <a:solidFill>
                  <a:srgbClr val="666666"/>
                </a:solidFill>
                <a:latin typeface="Calibri"/>
                <a:ea typeface="Calibri"/>
                <a:cs typeface="Calibri"/>
                <a:sym typeface="Calibri"/>
              </a:rPr>
              <a:t>voor de geometrie van een onderdeel</a:t>
            </a:r>
            <a:endParaRPr sz="1400">
              <a:solidFill>
                <a:srgbClr val="666666"/>
              </a:solidFill>
              <a:latin typeface="Calibri"/>
              <a:ea typeface="Calibri"/>
              <a:cs typeface="Calibri"/>
              <a:sym typeface="Calibri"/>
            </a:endParaRPr>
          </a:p>
          <a:p>
            <a:pPr marL="457200" lvl="0" indent="0" algn="l" rtl="0">
              <a:spcBef>
                <a:spcPts val="800"/>
              </a:spcBef>
              <a:spcAft>
                <a:spcPts val="0"/>
              </a:spcAft>
              <a:buNone/>
            </a:pPr>
            <a:r>
              <a:rPr lang="en" sz="1400" b="1">
                <a:solidFill>
                  <a:schemeClr val="accent5"/>
                </a:solidFill>
                <a:latin typeface="Calibri"/>
                <a:ea typeface="Calibri"/>
                <a:cs typeface="Calibri"/>
                <a:sym typeface="Calibri"/>
              </a:rPr>
              <a:t>Getypeerde relatie</a:t>
            </a:r>
            <a:r>
              <a:rPr lang="en" sz="1600"/>
              <a:t> </a:t>
            </a:r>
            <a:r>
              <a:rPr lang="en" sz="1400">
                <a:solidFill>
                  <a:srgbClr val="666666"/>
                </a:solidFill>
                <a:latin typeface="Calibri"/>
                <a:ea typeface="Calibri"/>
                <a:cs typeface="Calibri"/>
                <a:sym typeface="Calibri"/>
              </a:rPr>
              <a:t>om te koppelen aan het onderdeel</a:t>
            </a:r>
            <a:endParaRPr sz="1600"/>
          </a:p>
          <a:p>
            <a:pPr marL="457200" lvl="0" indent="0" algn="l" rtl="0">
              <a:spcBef>
                <a:spcPts val="800"/>
              </a:spcBef>
              <a:spcAft>
                <a:spcPts val="0"/>
              </a:spcAft>
              <a:buNone/>
            </a:pPr>
            <a:r>
              <a:rPr lang="en" sz="1400" b="1">
                <a:solidFill>
                  <a:schemeClr val="accent5"/>
                </a:solidFill>
                <a:latin typeface="Calibri"/>
                <a:ea typeface="Calibri"/>
                <a:cs typeface="Calibri"/>
                <a:sym typeface="Calibri"/>
              </a:rPr>
              <a:t>Data aangeleverd</a:t>
            </a:r>
            <a:r>
              <a:rPr lang="en" sz="1600"/>
              <a:t> </a:t>
            </a:r>
            <a:r>
              <a:rPr lang="en" sz="1400">
                <a:solidFill>
                  <a:srgbClr val="666666"/>
                </a:solidFill>
                <a:latin typeface="Calibri"/>
                <a:ea typeface="Calibri"/>
                <a:cs typeface="Calibri"/>
                <a:sym typeface="Calibri"/>
              </a:rPr>
              <a:t>in instanties van de betrokken Klassen</a:t>
            </a:r>
            <a:endParaRPr sz="1600"/>
          </a:p>
          <a:p>
            <a:pPr marL="0" lvl="0" indent="0" algn="l" rtl="0">
              <a:spcBef>
                <a:spcPts val="800"/>
              </a:spcBef>
              <a:spcAft>
                <a:spcPts val="0"/>
              </a:spcAft>
              <a:buNone/>
            </a:pPr>
            <a:r>
              <a:rPr lang="en" sz="1600" b="1">
                <a:solidFill>
                  <a:schemeClr val="dk2"/>
                </a:solidFill>
                <a:latin typeface="Calibri"/>
                <a:ea typeface="Calibri"/>
                <a:cs typeface="Calibri"/>
                <a:sym typeface="Calibri"/>
              </a:rPr>
              <a:t>Idem voor Levenscyclus objecten, Toegang, ... </a:t>
            </a:r>
            <a:endParaRPr sz="1600"/>
          </a:p>
        </p:txBody>
      </p:sp>
      <p:sp>
        <p:nvSpPr>
          <p:cNvPr id="965" name="Google Shape;965;p133"/>
          <p:cNvSpPr txBox="1">
            <a:spLocks noGrp="1"/>
          </p:cNvSpPr>
          <p:nvPr>
            <p:ph type="title"/>
          </p:nvPr>
        </p:nvSpPr>
        <p:spPr>
          <a:xfrm>
            <a:off x="729000" y="0"/>
            <a:ext cx="71802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Onderdeel en Installatie: het object zonder meer!</a:t>
            </a:r>
            <a:endParaRPr/>
          </a:p>
        </p:txBody>
      </p:sp>
      <p:pic>
        <p:nvPicPr>
          <p:cNvPr id="966" name="Google Shape;966;p133"/>
          <p:cNvPicPr preferRelativeResize="0"/>
          <p:nvPr/>
        </p:nvPicPr>
        <p:blipFill>
          <a:blip r:embed="rId3">
            <a:alphaModFix/>
          </a:blip>
          <a:stretch>
            <a:fillRect/>
          </a:stretch>
        </p:blipFill>
        <p:spPr>
          <a:xfrm>
            <a:off x="729000" y="704600"/>
            <a:ext cx="5178674" cy="22721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34"/>
          <p:cNvSpPr txBox="1">
            <a:spLocks noGrp="1"/>
          </p:cNvSpPr>
          <p:nvPr>
            <p:ph type="body" idx="1"/>
          </p:nvPr>
        </p:nvSpPr>
        <p:spPr>
          <a:xfrm>
            <a:off x="729000" y="1045550"/>
            <a:ext cx="7703400" cy="3878700"/>
          </a:xfrm>
          <a:prstGeom prst="rect">
            <a:avLst/>
          </a:prstGeom>
        </p:spPr>
        <p:txBody>
          <a:bodyPr spcFirstLastPara="1" wrap="square" lIns="68575" tIns="68575" rIns="68575" bIns="68575" anchor="t" anchorCtr="0">
            <a:noAutofit/>
          </a:bodyPr>
          <a:lstStyle/>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Volgens de OTL, indien niet expliciet vermeld:</a:t>
            </a:r>
            <a:endParaRPr sz="1600" b="1">
              <a:solidFill>
                <a:schemeClr val="dk2"/>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is de kardinaliteit van Attributen = 1</a:t>
            </a:r>
            <a:endParaRPr sz="1400" b="1">
              <a:solidFill>
                <a:schemeClr val="accent5"/>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is de kardinaliteit van Relaties = 0..*</a:t>
            </a:r>
            <a:endParaRPr sz="1400" b="1">
              <a:solidFill>
                <a:schemeClr val="accent5"/>
              </a:solidFill>
              <a:latin typeface="Calibri"/>
              <a:ea typeface="Calibri"/>
              <a:cs typeface="Calibri"/>
              <a:sym typeface="Calibri"/>
            </a:endParaRPr>
          </a:p>
          <a:p>
            <a:pPr marL="914400" marR="0" lvl="0" indent="0" algn="l" rtl="0">
              <a:lnSpc>
                <a:spcPct val="100000"/>
              </a:lnSpc>
              <a:spcBef>
                <a:spcPts val="800"/>
              </a:spcBef>
              <a:spcAft>
                <a:spcPts val="0"/>
              </a:spcAft>
              <a:buNone/>
            </a:pPr>
            <a:r>
              <a:rPr lang="en" sz="1400">
                <a:solidFill>
                  <a:srgbClr val="666666"/>
                </a:solidFill>
                <a:latin typeface="Calibri"/>
                <a:ea typeface="Calibri"/>
                <a:cs typeface="Calibri"/>
                <a:sym typeface="Calibri"/>
              </a:rPr>
              <a:t>Elke relatie is een mogelijke relatie, geen verplichte</a:t>
            </a:r>
            <a:endParaRPr sz="1400">
              <a:solidFill>
                <a:srgbClr val="666666"/>
              </a:solidFill>
              <a:latin typeface="Calibri"/>
              <a:ea typeface="Calibri"/>
              <a:cs typeface="Calibri"/>
              <a:sym typeface="Calibri"/>
            </a:endParaRPr>
          </a:p>
          <a:p>
            <a:pPr marL="914400" marR="0" lvl="0" indent="0" algn="l" rtl="0">
              <a:lnSpc>
                <a:spcPct val="100000"/>
              </a:lnSpc>
              <a:spcBef>
                <a:spcPts val="800"/>
              </a:spcBef>
              <a:spcAft>
                <a:spcPts val="0"/>
              </a:spcAft>
              <a:buNone/>
            </a:pPr>
            <a:r>
              <a:rPr lang="en" sz="1400">
                <a:solidFill>
                  <a:srgbClr val="666666"/>
                </a:solidFill>
                <a:latin typeface="Calibri"/>
                <a:ea typeface="Calibri"/>
                <a:cs typeface="Calibri"/>
                <a:sym typeface="Calibri"/>
              </a:rPr>
              <a:t>Relaties zijn wel beperkend</a:t>
            </a:r>
            <a:endParaRPr>
              <a:solidFill>
                <a:srgbClr val="000000"/>
              </a:solidFill>
            </a:endParaRPr>
          </a:p>
          <a:p>
            <a:pPr marL="0" lvl="0" indent="0" algn="l" rtl="0">
              <a:lnSpc>
                <a:spcPct val="150000"/>
              </a:lnSpc>
              <a:spcBef>
                <a:spcPts val="800"/>
              </a:spcBef>
              <a:spcAft>
                <a:spcPts val="0"/>
              </a:spcAft>
              <a:buNone/>
            </a:pPr>
            <a:endParaRPr sz="1600" b="1">
              <a:solidFill>
                <a:schemeClr val="dk2"/>
              </a:solidFill>
              <a:latin typeface="Calibri"/>
              <a:ea typeface="Calibri"/>
              <a:cs typeface="Calibri"/>
              <a:sym typeface="Calibri"/>
            </a:endParaRPr>
          </a:p>
          <a:p>
            <a:pPr marL="0" lvl="0" indent="0" algn="l" rtl="0">
              <a:lnSpc>
                <a:spcPct val="150000"/>
              </a:lnSpc>
              <a:spcBef>
                <a:spcPts val="800"/>
              </a:spcBef>
              <a:spcAft>
                <a:spcPts val="0"/>
              </a:spcAft>
              <a:buNone/>
            </a:pPr>
            <a:r>
              <a:rPr lang="en" sz="1600" b="1">
                <a:solidFill>
                  <a:schemeClr val="dk2"/>
                </a:solidFill>
                <a:latin typeface="Calibri"/>
                <a:ea typeface="Calibri"/>
                <a:cs typeface="Calibri"/>
                <a:sym typeface="Calibri"/>
              </a:rPr>
              <a:t>Bestekken en BIM-uitvoeringsplan</a:t>
            </a:r>
            <a:r>
              <a:rPr lang="en" sz="1400" b="1">
                <a:solidFill>
                  <a:schemeClr val="accent5"/>
                </a:solidFill>
                <a:latin typeface="Calibri"/>
                <a:ea typeface="Calibri"/>
                <a:cs typeface="Calibri"/>
                <a:sym typeface="Calibri"/>
              </a:rPr>
              <a:t> </a:t>
            </a:r>
            <a:endParaRPr sz="1400" b="1">
              <a:solidFill>
                <a:schemeClr val="accent5"/>
              </a:solidFill>
              <a:latin typeface="Calibri"/>
              <a:ea typeface="Calibri"/>
              <a:cs typeface="Calibri"/>
              <a:sym typeface="Calibri"/>
            </a:endParaRPr>
          </a:p>
          <a:p>
            <a:pPr marL="457200" lvl="0" indent="0" algn="l" rtl="0">
              <a:lnSpc>
                <a:spcPct val="150000"/>
              </a:lnSpc>
              <a:spcBef>
                <a:spcPts val="800"/>
              </a:spcBef>
              <a:spcAft>
                <a:spcPts val="0"/>
              </a:spcAft>
              <a:buNone/>
            </a:pPr>
            <a:r>
              <a:rPr lang="en" sz="1400" b="1">
                <a:solidFill>
                  <a:schemeClr val="accent5"/>
                </a:solidFill>
                <a:latin typeface="Calibri"/>
                <a:ea typeface="Calibri"/>
                <a:cs typeface="Calibri"/>
                <a:sym typeface="Calibri"/>
              </a:rPr>
              <a:t>Bepalen welke Onderdelen, Installaties en ondersteunende elementen moeten aangeleverd worden en met welke Attributen en Relaties</a:t>
            </a:r>
            <a:endParaRPr sz="1400" b="1">
              <a:solidFill>
                <a:schemeClr val="accent5"/>
              </a:solidFill>
              <a:latin typeface="Calibri"/>
              <a:ea typeface="Calibri"/>
              <a:cs typeface="Calibri"/>
              <a:sym typeface="Calibri"/>
            </a:endParaRPr>
          </a:p>
          <a:p>
            <a:pPr marL="0" lvl="0" indent="0" algn="l" rtl="0">
              <a:spcBef>
                <a:spcPts val="800"/>
              </a:spcBef>
              <a:spcAft>
                <a:spcPts val="0"/>
              </a:spcAft>
              <a:buClr>
                <a:schemeClr val="dk1"/>
              </a:buClr>
              <a:buSzPts val="1100"/>
              <a:buFont typeface="Arial"/>
              <a:buNone/>
            </a:pPr>
            <a:endParaRPr>
              <a:solidFill>
                <a:srgbClr val="FF0000"/>
              </a:solidFill>
            </a:endParaRPr>
          </a:p>
        </p:txBody>
      </p:sp>
      <p:sp>
        <p:nvSpPr>
          <p:cNvPr id="972" name="Google Shape;972;p134"/>
          <p:cNvSpPr txBox="1">
            <a:spLocks noGrp="1"/>
          </p:cNvSpPr>
          <p:nvPr>
            <p:ph type="title"/>
          </p:nvPr>
        </p:nvSpPr>
        <p:spPr>
          <a:xfrm>
            <a:off x="729000" y="0"/>
            <a:ext cx="64467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 OTL en Level of Information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35"/>
          <p:cNvSpPr txBox="1">
            <a:spLocks noGrp="1"/>
          </p:cNvSpPr>
          <p:nvPr>
            <p:ph type="title"/>
          </p:nvPr>
        </p:nvSpPr>
        <p:spPr>
          <a:xfrm>
            <a:off x="0" y="1853921"/>
            <a:ext cx="9144000" cy="17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Aan de slag</a:t>
            </a:r>
            <a:endParaRPr sz="3400"/>
          </a:p>
        </p:txBody>
      </p:sp>
      <p:pic>
        <p:nvPicPr>
          <p:cNvPr id="978" name="Google Shape;978;p135"/>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36"/>
          <p:cNvSpPr txBox="1">
            <a:spLocks noGrp="1"/>
          </p:cNvSpPr>
          <p:nvPr>
            <p:ph type="body" idx="1"/>
          </p:nvPr>
        </p:nvSpPr>
        <p:spPr>
          <a:xfrm>
            <a:off x="729000" y="840300"/>
            <a:ext cx="7711800" cy="4081200"/>
          </a:xfrm>
          <a:prstGeom prst="rect">
            <a:avLst/>
          </a:prstGeom>
        </p:spPr>
        <p:txBody>
          <a:bodyPr spcFirstLastPara="1" wrap="square" lIns="68575" tIns="68575" rIns="68575" bIns="68575" anchor="t" anchorCtr="0">
            <a:noAutofit/>
          </a:bodyPr>
          <a:lstStyle/>
          <a:p>
            <a:pPr marL="0" lvl="0" indent="0" algn="l" rtl="0">
              <a:lnSpc>
                <a:spcPct val="115000"/>
              </a:lnSpc>
              <a:spcBef>
                <a:spcPts val="800"/>
              </a:spcBef>
              <a:spcAft>
                <a:spcPts val="0"/>
              </a:spcAft>
              <a:buNone/>
            </a:pPr>
            <a:r>
              <a:rPr lang="en" sz="1600" b="1">
                <a:solidFill>
                  <a:schemeClr val="dk2"/>
                </a:solidFill>
                <a:latin typeface="Calibri"/>
                <a:ea typeface="Calibri"/>
                <a:cs typeface="Calibri"/>
                <a:sym typeface="Calibri"/>
              </a:rPr>
              <a:t>Bestek en BIM-uitvoeringsplan</a:t>
            </a:r>
            <a:r>
              <a:rPr lang="en"/>
              <a:t> </a:t>
            </a:r>
            <a:endParaRPr/>
          </a:p>
          <a:p>
            <a:pPr marL="914400" lvl="0" indent="0" algn="l" rtl="0">
              <a:lnSpc>
                <a:spcPct val="115000"/>
              </a:lnSpc>
              <a:spcBef>
                <a:spcPts val="800"/>
              </a:spcBef>
              <a:spcAft>
                <a:spcPts val="0"/>
              </a:spcAft>
              <a:buNone/>
            </a:pPr>
            <a:r>
              <a:rPr lang="en" sz="1400" b="1">
                <a:solidFill>
                  <a:schemeClr val="accent5"/>
                </a:solidFill>
                <a:latin typeface="Calibri"/>
                <a:ea typeface="Calibri"/>
                <a:cs typeface="Calibri"/>
                <a:sym typeface="Calibri"/>
              </a:rPr>
              <a:t>Bepalen vereiste inhoud als deelverzameling van het OTL</a:t>
            </a:r>
            <a:endParaRPr sz="1400" b="1">
              <a:solidFill>
                <a:schemeClr val="accent5"/>
              </a:solidFill>
              <a:latin typeface="Calibri"/>
              <a:ea typeface="Calibri"/>
              <a:cs typeface="Calibri"/>
              <a:sym typeface="Calibri"/>
            </a:endParaRPr>
          </a:p>
          <a:p>
            <a:pPr marL="0" lvl="0" indent="0" algn="l" rtl="0">
              <a:lnSpc>
                <a:spcPct val="115000"/>
              </a:lnSpc>
              <a:spcBef>
                <a:spcPts val="800"/>
              </a:spcBef>
              <a:spcAft>
                <a:spcPts val="0"/>
              </a:spcAft>
              <a:buNone/>
            </a:pPr>
            <a:r>
              <a:rPr lang="en" sz="1600" b="1">
                <a:solidFill>
                  <a:schemeClr val="dk2"/>
                </a:solidFill>
                <a:latin typeface="Calibri"/>
                <a:ea typeface="Calibri"/>
                <a:cs typeface="Calibri"/>
                <a:sym typeface="Calibri"/>
              </a:rPr>
              <a:t>Data.vlaanderen.be &gt; Thema Wegen en Verkeer</a:t>
            </a:r>
            <a:r>
              <a:rPr lang="en"/>
              <a:t> </a:t>
            </a:r>
            <a:endParaRPr/>
          </a:p>
          <a:p>
            <a:pPr marL="457200" lvl="0" indent="0" algn="l" rtl="0">
              <a:lnSpc>
                <a:spcPct val="115000"/>
              </a:lnSpc>
              <a:spcBef>
                <a:spcPts val="800"/>
              </a:spcBef>
              <a:spcAft>
                <a:spcPts val="0"/>
              </a:spcAft>
              <a:buNone/>
            </a:pPr>
            <a:r>
              <a:rPr lang="en" sz="1400" b="1">
                <a:solidFill>
                  <a:schemeClr val="accent5"/>
                </a:solidFill>
                <a:latin typeface="Calibri"/>
                <a:ea typeface="Calibri"/>
                <a:cs typeface="Calibri"/>
                <a:sym typeface="Calibri"/>
              </a:rPr>
              <a:t>Test </a:t>
            </a:r>
            <a:r>
              <a:rPr lang="en" sz="1100" u="sng">
                <a:solidFill>
                  <a:schemeClr val="hlink"/>
                </a:solidFill>
                <a:hlinkClick r:id="rId3"/>
              </a:rPr>
              <a:t>(Link)</a:t>
            </a:r>
            <a:endParaRPr/>
          </a:p>
          <a:p>
            <a:pPr marL="457200" lvl="0" indent="0" algn="l" rtl="0">
              <a:lnSpc>
                <a:spcPct val="115000"/>
              </a:lnSpc>
              <a:spcBef>
                <a:spcPts val="800"/>
              </a:spcBef>
              <a:spcAft>
                <a:spcPts val="0"/>
              </a:spcAft>
              <a:buNone/>
            </a:pPr>
            <a:r>
              <a:rPr lang="en" sz="1400" b="1">
                <a:solidFill>
                  <a:schemeClr val="accent5"/>
                </a:solidFill>
                <a:latin typeface="Calibri"/>
                <a:ea typeface="Calibri"/>
                <a:cs typeface="Calibri"/>
                <a:sym typeface="Calibri"/>
              </a:rPr>
              <a:t>Productie</a:t>
            </a:r>
            <a:r>
              <a:rPr lang="en"/>
              <a:t> </a:t>
            </a:r>
            <a:r>
              <a:rPr lang="en" sz="1100" u="sng">
                <a:solidFill>
                  <a:schemeClr val="hlink"/>
                </a:solidFill>
                <a:hlinkClick r:id="rId3"/>
              </a:rPr>
              <a:t>(Link)</a:t>
            </a:r>
            <a:endParaRPr/>
          </a:p>
          <a:p>
            <a:pPr marL="0" lvl="0" indent="0" algn="l" rtl="0">
              <a:lnSpc>
                <a:spcPct val="115000"/>
              </a:lnSpc>
              <a:spcBef>
                <a:spcPts val="800"/>
              </a:spcBef>
              <a:spcAft>
                <a:spcPts val="0"/>
              </a:spcAft>
              <a:buNone/>
            </a:pPr>
            <a:r>
              <a:rPr lang="en" sz="1600" b="1">
                <a:solidFill>
                  <a:schemeClr val="dk2"/>
                </a:solidFill>
                <a:latin typeface="Calibri"/>
                <a:ea typeface="Calibri"/>
                <a:cs typeface="Calibri"/>
                <a:sym typeface="Calibri"/>
              </a:rPr>
              <a:t>Artefacten</a:t>
            </a:r>
            <a:endParaRPr/>
          </a:p>
          <a:p>
            <a:pPr marL="0" marR="0" lvl="0" indent="457200" algn="l" rtl="0">
              <a:lnSpc>
                <a:spcPct val="115000"/>
              </a:lnSpc>
              <a:spcBef>
                <a:spcPts val="800"/>
              </a:spcBef>
              <a:spcAft>
                <a:spcPts val="0"/>
              </a:spcAft>
              <a:buNone/>
            </a:pPr>
            <a:r>
              <a:rPr lang="en" sz="1400" b="1">
                <a:solidFill>
                  <a:schemeClr val="accent5"/>
                </a:solidFill>
                <a:latin typeface="Calibri"/>
                <a:ea typeface="Calibri"/>
                <a:cs typeface="Calibri"/>
                <a:sym typeface="Calibri"/>
              </a:rPr>
              <a:t>Master implementatiemodel</a:t>
            </a:r>
            <a:endParaRPr sz="1400" b="1">
              <a:solidFill>
                <a:schemeClr val="accent5"/>
              </a:solidFill>
              <a:latin typeface="Calibri"/>
              <a:ea typeface="Calibri"/>
              <a:cs typeface="Calibri"/>
              <a:sym typeface="Calibri"/>
            </a:endParaRPr>
          </a:p>
          <a:p>
            <a:pPr marL="457200" lvl="0" indent="457200" algn="l" rtl="0">
              <a:lnSpc>
                <a:spcPct val="115000"/>
              </a:lnSpc>
              <a:spcBef>
                <a:spcPts val="800"/>
              </a:spcBef>
              <a:spcAft>
                <a:spcPts val="0"/>
              </a:spcAft>
              <a:buNone/>
            </a:pPr>
            <a:r>
              <a:rPr lang="en" sz="1100" u="sng">
                <a:solidFill>
                  <a:schemeClr val="hlink"/>
                </a:solidFill>
                <a:hlinkClick r:id="rId4"/>
              </a:rPr>
              <a:t>master implementatiemodel op Test (link)</a:t>
            </a:r>
            <a:endParaRPr b="1"/>
          </a:p>
          <a:p>
            <a:pPr marL="457200" lvl="0" indent="457200" algn="l" rtl="0">
              <a:lnSpc>
                <a:spcPct val="115000"/>
              </a:lnSpc>
              <a:spcBef>
                <a:spcPts val="800"/>
              </a:spcBef>
              <a:spcAft>
                <a:spcPts val="0"/>
              </a:spcAft>
              <a:buNone/>
            </a:pPr>
            <a:r>
              <a:rPr lang="en" sz="1100" u="sng">
                <a:solidFill>
                  <a:schemeClr val="hlink"/>
                </a:solidFill>
                <a:hlinkClick r:id="rId4"/>
              </a:rPr>
              <a:t>master implementatiemodel op Productie (link)</a:t>
            </a:r>
            <a:endParaRPr b="1"/>
          </a:p>
          <a:p>
            <a:pPr marL="457200" marR="0" lvl="0" indent="0" algn="l" rtl="0">
              <a:lnSpc>
                <a:spcPct val="115000"/>
              </a:lnSpc>
              <a:spcBef>
                <a:spcPts val="800"/>
              </a:spcBef>
              <a:spcAft>
                <a:spcPts val="0"/>
              </a:spcAft>
              <a:buNone/>
            </a:pPr>
            <a:r>
              <a:rPr lang="en" sz="1400" b="1">
                <a:solidFill>
                  <a:schemeClr val="accent5"/>
                </a:solidFill>
                <a:latin typeface="Calibri"/>
                <a:ea typeface="Calibri"/>
                <a:cs typeface="Calibri"/>
                <a:sym typeface="Calibri"/>
              </a:rPr>
              <a:t>Thematische en ondersteunende modellen</a:t>
            </a:r>
            <a:endParaRPr sz="1400" b="1">
              <a:solidFill>
                <a:schemeClr val="accent5"/>
              </a:solidFill>
              <a:latin typeface="Calibri"/>
              <a:ea typeface="Calibri"/>
              <a:cs typeface="Calibri"/>
              <a:sym typeface="Calibri"/>
            </a:endParaRPr>
          </a:p>
          <a:p>
            <a:pPr marL="0" marR="0" lvl="0" indent="457200" algn="l" rtl="0">
              <a:lnSpc>
                <a:spcPct val="115000"/>
              </a:lnSpc>
              <a:spcBef>
                <a:spcPts val="800"/>
              </a:spcBef>
              <a:spcAft>
                <a:spcPts val="0"/>
              </a:spcAft>
              <a:buNone/>
            </a:pPr>
            <a:r>
              <a:rPr lang="en" sz="1400" b="1">
                <a:solidFill>
                  <a:schemeClr val="accent5"/>
                </a:solidFill>
                <a:latin typeface="Calibri"/>
                <a:ea typeface="Calibri"/>
                <a:cs typeface="Calibri"/>
                <a:sym typeface="Calibri"/>
              </a:rPr>
              <a:t>xmi, SQLite, JSON-LD, SHACL, ...</a:t>
            </a:r>
            <a:endParaRPr sz="1400" b="1">
              <a:solidFill>
                <a:schemeClr val="accent5"/>
              </a:solidFill>
              <a:latin typeface="Calibri"/>
              <a:ea typeface="Calibri"/>
              <a:cs typeface="Calibri"/>
              <a:sym typeface="Calibri"/>
            </a:endParaRPr>
          </a:p>
        </p:txBody>
      </p:sp>
      <p:sp>
        <p:nvSpPr>
          <p:cNvPr id="984" name="Google Shape;984;p136"/>
          <p:cNvSpPr txBox="1">
            <a:spLocks noGrp="1"/>
          </p:cNvSpPr>
          <p:nvPr>
            <p:ph type="title"/>
          </p:nvPr>
        </p:nvSpPr>
        <p:spPr>
          <a:xfrm>
            <a:off x="729000" y="0"/>
            <a:ext cx="51399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OTL-conforme data verzamelen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p137"/>
          <p:cNvPicPr preferRelativeResize="0"/>
          <p:nvPr/>
        </p:nvPicPr>
        <p:blipFill>
          <a:blip r:embed="rId3">
            <a:alphaModFix/>
          </a:blip>
          <a:stretch>
            <a:fillRect/>
          </a:stretch>
        </p:blipFill>
        <p:spPr>
          <a:xfrm>
            <a:off x="810400" y="930000"/>
            <a:ext cx="5036177" cy="4207950"/>
          </a:xfrm>
          <a:prstGeom prst="rect">
            <a:avLst/>
          </a:prstGeom>
          <a:noFill/>
          <a:ln>
            <a:noFill/>
          </a:ln>
        </p:spPr>
      </p:pic>
      <p:sp>
        <p:nvSpPr>
          <p:cNvPr id="990" name="Google Shape;990;p137"/>
          <p:cNvSpPr txBox="1">
            <a:spLocks noGrp="1"/>
          </p:cNvSpPr>
          <p:nvPr>
            <p:ph type="title"/>
          </p:nvPr>
        </p:nvSpPr>
        <p:spPr>
          <a:xfrm>
            <a:off x="729000" y="0"/>
            <a:ext cx="6597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OTL integreren: van implementatie model ...</a:t>
            </a:r>
            <a:endParaRPr/>
          </a:p>
        </p:txBody>
      </p:sp>
      <p:sp>
        <p:nvSpPr>
          <p:cNvPr id="991" name="Google Shape;991;p137"/>
          <p:cNvSpPr/>
          <p:nvPr/>
        </p:nvSpPr>
        <p:spPr>
          <a:xfrm>
            <a:off x="954700" y="3857975"/>
            <a:ext cx="1099500" cy="508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7"/>
          <p:cNvSpPr txBox="1"/>
          <p:nvPr/>
        </p:nvSpPr>
        <p:spPr>
          <a:xfrm>
            <a:off x="3174900" y="4752600"/>
            <a:ext cx="27405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9999"/>
                </a:solidFill>
              </a:rPr>
              <a:t>Onvolledig extract ter illustratie!</a:t>
            </a:r>
            <a:endParaRPr i="1">
              <a:solidFill>
                <a:srgbClr val="999999"/>
              </a:solidFill>
            </a:endParaRPr>
          </a:p>
        </p:txBody>
      </p:sp>
      <p:pic>
        <p:nvPicPr>
          <p:cNvPr id="993" name="Google Shape;993;p137"/>
          <p:cNvPicPr preferRelativeResize="0"/>
          <p:nvPr/>
        </p:nvPicPr>
        <p:blipFill>
          <a:blip r:embed="rId4">
            <a:alphaModFix/>
          </a:blip>
          <a:stretch>
            <a:fillRect/>
          </a:stretch>
        </p:blipFill>
        <p:spPr>
          <a:xfrm>
            <a:off x="6095198" y="1432800"/>
            <a:ext cx="2770602" cy="2577199"/>
          </a:xfrm>
          <a:prstGeom prst="rect">
            <a:avLst/>
          </a:prstGeom>
          <a:noFill/>
          <a:ln>
            <a:noFill/>
          </a:ln>
        </p:spPr>
      </p:pic>
      <p:sp>
        <p:nvSpPr>
          <p:cNvPr id="994" name="Google Shape;994;p137"/>
          <p:cNvSpPr txBox="1">
            <a:spLocks noGrp="1"/>
          </p:cNvSpPr>
          <p:nvPr>
            <p:ph type="subTitle" idx="2"/>
          </p:nvPr>
        </p:nvSpPr>
        <p:spPr>
          <a:xfrm>
            <a:off x="729000" y="571500"/>
            <a:ext cx="3404400" cy="3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latin typeface="Calibri"/>
                <a:ea typeface="Calibri"/>
                <a:cs typeface="Calibri"/>
                <a:sym typeface="Calibri"/>
              </a:rPr>
              <a:t>OTL integratie voor datamapping</a:t>
            </a:r>
            <a:endParaRPr sz="1800" b="1">
              <a:solidFill>
                <a:schemeClr val="accent5"/>
              </a:solidFill>
              <a:latin typeface="Calibri"/>
              <a:ea typeface="Calibri"/>
              <a:cs typeface="Calibri"/>
              <a:sym typeface="Calibri"/>
            </a:endParaRPr>
          </a:p>
        </p:txBody>
      </p:sp>
      <p:sp>
        <p:nvSpPr>
          <p:cNvPr id="995" name="Google Shape;995;p137"/>
          <p:cNvSpPr txBox="1"/>
          <p:nvPr/>
        </p:nvSpPr>
        <p:spPr>
          <a:xfrm>
            <a:off x="6036075" y="718450"/>
            <a:ext cx="3045900" cy="74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800"/>
              </a:spcBef>
              <a:spcAft>
                <a:spcPts val="0"/>
              </a:spcAft>
              <a:buNone/>
            </a:pPr>
            <a:r>
              <a:rPr lang="en" b="1">
                <a:solidFill>
                  <a:schemeClr val="accent5"/>
                </a:solidFill>
                <a:latin typeface="Calibri"/>
                <a:ea typeface="Calibri"/>
                <a:cs typeface="Calibri"/>
                <a:sym typeface="Calibri"/>
              </a:rPr>
              <a:t>Implementatie model Lijnvormige elementen</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38"/>
          <p:cNvSpPr txBox="1">
            <a:spLocks noGrp="1"/>
          </p:cNvSpPr>
          <p:nvPr>
            <p:ph type="title"/>
          </p:nvPr>
        </p:nvSpPr>
        <p:spPr>
          <a:xfrm>
            <a:off x="729000" y="-5"/>
            <a:ext cx="70935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OTL implementeren: over coördinatie ...</a:t>
            </a:r>
            <a:endParaRPr/>
          </a:p>
        </p:txBody>
      </p:sp>
      <p:sp>
        <p:nvSpPr>
          <p:cNvPr id="1001" name="Google Shape;1001;p138"/>
          <p:cNvSpPr txBox="1">
            <a:spLocks noGrp="1"/>
          </p:cNvSpPr>
          <p:nvPr>
            <p:ph type="subTitle" idx="2"/>
          </p:nvPr>
        </p:nvSpPr>
        <p:spPr>
          <a:xfrm>
            <a:off x="729000" y="571500"/>
            <a:ext cx="3404400" cy="3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latin typeface="Calibri"/>
                <a:ea typeface="Calibri"/>
                <a:cs typeface="Calibri"/>
                <a:sym typeface="Calibri"/>
              </a:rPr>
              <a:t>OTL integratie voor datamapping</a:t>
            </a:r>
            <a:endParaRPr sz="1800" b="1">
              <a:solidFill>
                <a:schemeClr val="accent5"/>
              </a:solidFill>
              <a:latin typeface="Calibri"/>
              <a:ea typeface="Calibri"/>
              <a:cs typeface="Calibri"/>
              <a:sym typeface="Calibri"/>
            </a:endParaRPr>
          </a:p>
        </p:txBody>
      </p:sp>
      <p:pic>
        <p:nvPicPr>
          <p:cNvPr id="1002" name="Google Shape;1002;p138"/>
          <p:cNvPicPr preferRelativeResize="0"/>
          <p:nvPr/>
        </p:nvPicPr>
        <p:blipFill>
          <a:blip r:embed="rId3">
            <a:alphaModFix/>
          </a:blip>
          <a:stretch>
            <a:fillRect/>
          </a:stretch>
        </p:blipFill>
        <p:spPr>
          <a:xfrm>
            <a:off x="729000" y="1017600"/>
            <a:ext cx="5323150" cy="3967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3"/>
          <p:cNvSpPr/>
          <p:nvPr/>
        </p:nvSpPr>
        <p:spPr>
          <a:xfrm>
            <a:off x="7894" y="12408"/>
            <a:ext cx="288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2"/>
              </a:solidFill>
              <a:latin typeface="Arial"/>
              <a:ea typeface="Arial"/>
              <a:cs typeface="Arial"/>
              <a:sym typeface="Arial"/>
            </a:endParaRPr>
          </a:p>
        </p:txBody>
      </p:sp>
      <p:pic>
        <p:nvPicPr>
          <p:cNvPr id="727" name="Google Shape;727;p103"/>
          <p:cNvPicPr preferRelativeResize="0"/>
          <p:nvPr/>
        </p:nvPicPr>
        <p:blipFill>
          <a:blip r:embed="rId3">
            <a:alphaModFix amt="94000"/>
          </a:blip>
          <a:stretch>
            <a:fillRect/>
          </a:stretch>
        </p:blipFill>
        <p:spPr>
          <a:xfrm>
            <a:off x="295900" y="1147488"/>
            <a:ext cx="8848102" cy="2808236"/>
          </a:xfrm>
          <a:prstGeom prst="rect">
            <a:avLst/>
          </a:prstGeom>
          <a:noFill/>
          <a:ln>
            <a:noFill/>
          </a:ln>
          <a:effectLst>
            <a:outerShdw blurRad="1128713" dist="790575" dir="17280000" algn="bl" rotWithShape="0">
              <a:srgbClr val="FFFFFF">
                <a:alpha val="0"/>
              </a:srgbClr>
            </a:outerShdw>
          </a:effectLst>
        </p:spPr>
      </p:pic>
      <p:sp>
        <p:nvSpPr>
          <p:cNvPr id="728" name="Google Shape;728;p103"/>
          <p:cNvSpPr txBox="1">
            <a:spLocks noGrp="1"/>
          </p:cNvSpPr>
          <p:nvPr>
            <p:ph type="subTitle" idx="1"/>
          </p:nvPr>
        </p:nvSpPr>
        <p:spPr>
          <a:xfrm>
            <a:off x="784175" y="699900"/>
            <a:ext cx="39735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latin typeface="Calibri"/>
                <a:ea typeface="Calibri"/>
                <a:cs typeface="Calibri"/>
                <a:sym typeface="Calibri"/>
              </a:rPr>
              <a:t>Semantische open data standaard </a:t>
            </a:r>
            <a:endParaRPr sz="1800" b="1">
              <a:solidFill>
                <a:schemeClr val="accent5"/>
              </a:solidFill>
              <a:latin typeface="Calibri"/>
              <a:ea typeface="Calibri"/>
              <a:cs typeface="Calibri"/>
              <a:sym typeface="Calibri"/>
            </a:endParaRPr>
          </a:p>
        </p:txBody>
      </p:sp>
      <p:sp>
        <p:nvSpPr>
          <p:cNvPr id="729" name="Google Shape;729;p103"/>
          <p:cNvSpPr txBox="1">
            <a:spLocks noGrp="1"/>
          </p:cNvSpPr>
          <p:nvPr>
            <p:ph type="title"/>
          </p:nvPr>
        </p:nvSpPr>
        <p:spPr>
          <a:xfrm>
            <a:off x="784175" y="-4"/>
            <a:ext cx="34257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Objecttypenbibliotheek</a:t>
            </a:r>
            <a:endParaRPr/>
          </a:p>
        </p:txBody>
      </p:sp>
      <p:pic>
        <p:nvPicPr>
          <p:cNvPr id="730" name="Google Shape;730;p103"/>
          <p:cNvPicPr preferRelativeResize="0"/>
          <p:nvPr/>
        </p:nvPicPr>
        <p:blipFill>
          <a:blip r:embed="rId4">
            <a:alphaModFix amt="52999"/>
          </a:blip>
          <a:stretch>
            <a:fillRect/>
          </a:stretch>
        </p:blipFill>
        <p:spPr>
          <a:xfrm>
            <a:off x="295725" y="2537050"/>
            <a:ext cx="8848274" cy="2576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7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39"/>
          <p:cNvSpPr txBox="1">
            <a:spLocks noGrp="1"/>
          </p:cNvSpPr>
          <p:nvPr>
            <p:ph type="title"/>
          </p:nvPr>
        </p:nvSpPr>
        <p:spPr>
          <a:xfrm>
            <a:off x="729000" y="-5"/>
            <a:ext cx="69678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in SQLite ...</a:t>
            </a:r>
            <a:endParaRPr/>
          </a:p>
        </p:txBody>
      </p:sp>
      <p:pic>
        <p:nvPicPr>
          <p:cNvPr id="1008" name="Google Shape;1008;p139"/>
          <p:cNvPicPr preferRelativeResize="0"/>
          <p:nvPr/>
        </p:nvPicPr>
        <p:blipFill>
          <a:blip r:embed="rId3">
            <a:alphaModFix/>
          </a:blip>
          <a:stretch>
            <a:fillRect/>
          </a:stretch>
        </p:blipFill>
        <p:spPr>
          <a:xfrm>
            <a:off x="889219" y="587025"/>
            <a:ext cx="8011111" cy="4098400"/>
          </a:xfrm>
          <a:prstGeom prst="rect">
            <a:avLst/>
          </a:prstGeom>
          <a:noFill/>
          <a:ln>
            <a:noFill/>
          </a:ln>
        </p:spPr>
      </p:pic>
      <p:sp>
        <p:nvSpPr>
          <p:cNvPr id="1009" name="Google Shape;1009;p139"/>
          <p:cNvSpPr/>
          <p:nvPr/>
        </p:nvSpPr>
        <p:spPr>
          <a:xfrm>
            <a:off x="5371175" y="1484025"/>
            <a:ext cx="952800" cy="227700"/>
          </a:xfrm>
          <a:prstGeom prst="lef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9"/>
          <p:cNvSpPr/>
          <p:nvPr/>
        </p:nvSpPr>
        <p:spPr>
          <a:xfrm>
            <a:off x="5557300" y="1931550"/>
            <a:ext cx="952800" cy="227700"/>
          </a:xfrm>
          <a:prstGeom prst="lef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9"/>
          <p:cNvSpPr/>
          <p:nvPr/>
        </p:nvSpPr>
        <p:spPr>
          <a:xfrm>
            <a:off x="3567975" y="2379050"/>
            <a:ext cx="952800" cy="227700"/>
          </a:xfrm>
          <a:prstGeom prst="lef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9"/>
          <p:cNvSpPr/>
          <p:nvPr/>
        </p:nvSpPr>
        <p:spPr>
          <a:xfrm>
            <a:off x="4418375" y="4133550"/>
            <a:ext cx="952800" cy="227700"/>
          </a:xfrm>
          <a:prstGeom prst="lef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9"/>
          <p:cNvSpPr/>
          <p:nvPr/>
        </p:nvSpPr>
        <p:spPr>
          <a:xfrm>
            <a:off x="6883000" y="2379050"/>
            <a:ext cx="952800" cy="227700"/>
          </a:xfrm>
          <a:prstGeom prst="lef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9"/>
          <p:cNvSpPr/>
          <p:nvPr/>
        </p:nvSpPr>
        <p:spPr>
          <a:xfrm>
            <a:off x="6883000" y="3013350"/>
            <a:ext cx="952800" cy="227700"/>
          </a:xfrm>
          <a:prstGeom prst="lef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9"/>
          <p:cNvSpPr txBox="1"/>
          <p:nvPr/>
        </p:nvSpPr>
        <p:spPr>
          <a:xfrm>
            <a:off x="729000" y="4761625"/>
            <a:ext cx="72711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Calibri"/>
                <a:ea typeface="Calibri"/>
                <a:cs typeface="Calibri"/>
                <a:sym typeface="Calibri"/>
              </a:rPr>
              <a:t>Zie ook </a:t>
            </a:r>
            <a:r>
              <a:rPr lang="en" b="1">
                <a:solidFill>
                  <a:schemeClr val="dk2"/>
                </a:solidFill>
                <a:latin typeface="Calibri"/>
                <a:ea typeface="Calibri"/>
                <a:cs typeface="Calibri"/>
                <a:sym typeface="Calibri"/>
              </a:rPr>
              <a:t>Parallelle sessie 9 </a:t>
            </a:r>
            <a:r>
              <a:rPr lang="en">
                <a:solidFill>
                  <a:schemeClr val="dk2"/>
                </a:solidFill>
                <a:latin typeface="Calibri"/>
                <a:ea typeface="Calibri"/>
                <a:cs typeface="Calibri"/>
                <a:sym typeface="Calibri"/>
              </a:rPr>
              <a:t>Hoe implementeer je als ontwikkelaar of technisch specialist ...</a:t>
            </a:r>
            <a:endParaRPr>
              <a:solidFill>
                <a:schemeClr val="dk2"/>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40"/>
          <p:cNvSpPr txBox="1">
            <a:spLocks noGrp="1"/>
          </p:cNvSpPr>
          <p:nvPr>
            <p:ph type="title"/>
          </p:nvPr>
        </p:nvSpPr>
        <p:spPr>
          <a:xfrm>
            <a:off x="729000" y="-5"/>
            <a:ext cx="69678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tot Civil3D</a:t>
            </a:r>
            <a:endParaRPr/>
          </a:p>
        </p:txBody>
      </p:sp>
      <p:sp>
        <p:nvSpPr>
          <p:cNvPr id="1021" name="Google Shape;1021;p140"/>
          <p:cNvSpPr txBox="1"/>
          <p:nvPr/>
        </p:nvSpPr>
        <p:spPr>
          <a:xfrm>
            <a:off x="710975" y="4761625"/>
            <a:ext cx="72891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Calibri"/>
                <a:ea typeface="Calibri"/>
                <a:cs typeface="Calibri"/>
                <a:sym typeface="Calibri"/>
              </a:rPr>
              <a:t>Zie ook </a:t>
            </a:r>
            <a:r>
              <a:rPr lang="en" b="1">
                <a:solidFill>
                  <a:schemeClr val="dk2"/>
                </a:solidFill>
                <a:latin typeface="Calibri"/>
                <a:ea typeface="Calibri"/>
                <a:cs typeface="Calibri"/>
                <a:sym typeface="Calibri"/>
              </a:rPr>
              <a:t>Parallelle sessie 6</a:t>
            </a:r>
            <a:r>
              <a:rPr lang="en">
                <a:solidFill>
                  <a:schemeClr val="dk2"/>
                </a:solidFill>
                <a:latin typeface="Calibri"/>
                <a:ea typeface="Calibri"/>
                <a:cs typeface="Calibri"/>
                <a:sym typeface="Calibri"/>
              </a:rPr>
              <a:t> Proces en dataflow opportuniteiten met BIM360-Forge</a:t>
            </a:r>
            <a:endParaRPr>
              <a:solidFill>
                <a:schemeClr val="dk2"/>
              </a:solidFill>
              <a:latin typeface="Calibri"/>
              <a:ea typeface="Calibri"/>
              <a:cs typeface="Calibri"/>
              <a:sym typeface="Calibri"/>
            </a:endParaRPr>
          </a:p>
        </p:txBody>
      </p:sp>
      <p:pic>
        <p:nvPicPr>
          <p:cNvPr id="1022" name="Google Shape;1022;p140"/>
          <p:cNvPicPr preferRelativeResize="0"/>
          <p:nvPr/>
        </p:nvPicPr>
        <p:blipFill>
          <a:blip r:embed="rId3">
            <a:alphaModFix/>
          </a:blip>
          <a:stretch>
            <a:fillRect/>
          </a:stretch>
        </p:blipFill>
        <p:spPr>
          <a:xfrm>
            <a:off x="784500" y="930000"/>
            <a:ext cx="6665538" cy="3831627"/>
          </a:xfrm>
          <a:prstGeom prst="rect">
            <a:avLst/>
          </a:prstGeom>
          <a:noFill/>
          <a:ln>
            <a:noFill/>
          </a:ln>
        </p:spPr>
      </p:pic>
      <p:sp>
        <p:nvSpPr>
          <p:cNvPr id="1023" name="Google Shape;1023;p140"/>
          <p:cNvSpPr txBox="1">
            <a:spLocks noGrp="1"/>
          </p:cNvSpPr>
          <p:nvPr>
            <p:ph type="subTitle" idx="2"/>
          </p:nvPr>
        </p:nvSpPr>
        <p:spPr>
          <a:xfrm>
            <a:off x="729000" y="571500"/>
            <a:ext cx="4575300" cy="3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latin typeface="Calibri"/>
                <a:ea typeface="Calibri"/>
                <a:cs typeface="Calibri"/>
                <a:sym typeface="Calibri"/>
              </a:rPr>
              <a:t>OTL integratie in bestaande tooling</a:t>
            </a:r>
            <a:endParaRPr sz="1800" b="1">
              <a:solidFill>
                <a:schemeClr val="accent5"/>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41"/>
          <p:cNvSpPr txBox="1">
            <a:spLocks noGrp="1"/>
          </p:cNvSpPr>
          <p:nvPr>
            <p:ph type="title"/>
          </p:nvPr>
        </p:nvSpPr>
        <p:spPr>
          <a:xfrm>
            <a:off x="729000" y="0"/>
            <a:ext cx="7219500" cy="571500"/>
          </a:xfrm>
          <a:prstGeom prst="rect">
            <a:avLst/>
          </a:prstGeom>
          <a:noFill/>
          <a:ln>
            <a:noFill/>
          </a:ln>
        </p:spPr>
        <p:txBody>
          <a:bodyPr spcFirstLastPara="1" wrap="square" lIns="91425" tIns="91425" rIns="91425" bIns="91425" anchor="b" anchorCtr="0">
            <a:noAutofit/>
          </a:bodyPr>
          <a:lstStyle/>
          <a:p>
            <a:pPr marL="0" lvl="0" indent="0" algn="l" rtl="0">
              <a:lnSpc>
                <a:spcPct val="70000"/>
              </a:lnSpc>
              <a:spcBef>
                <a:spcPts val="0"/>
              </a:spcBef>
              <a:spcAft>
                <a:spcPts val="0"/>
              </a:spcAft>
              <a:buSzPts val="2300"/>
              <a:buNone/>
            </a:pPr>
            <a:r>
              <a:rPr lang="en"/>
              <a:t>Integratie van OTL en andere OSLO standaarden</a:t>
            </a:r>
            <a:endParaRPr/>
          </a:p>
        </p:txBody>
      </p:sp>
      <p:sp>
        <p:nvSpPr>
          <p:cNvPr id="1029" name="Google Shape;1029;p141"/>
          <p:cNvSpPr txBox="1"/>
          <p:nvPr/>
        </p:nvSpPr>
        <p:spPr>
          <a:xfrm>
            <a:off x="3514913" y="1261288"/>
            <a:ext cx="2560800" cy="281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chemeClr val="accent5"/>
                </a:solidFill>
                <a:latin typeface="Arial"/>
                <a:ea typeface="Arial"/>
                <a:cs typeface="Arial"/>
                <a:sym typeface="Arial"/>
              </a:rPr>
              <a:t>Domein afstemmen met OSLO</a:t>
            </a:r>
            <a:endParaRPr sz="900" b="1" i="0" u="none" strike="noStrike" cap="none">
              <a:solidFill>
                <a:schemeClr val="accent5"/>
              </a:solidFill>
              <a:latin typeface="Arial"/>
              <a:ea typeface="Arial"/>
              <a:cs typeface="Arial"/>
              <a:sym typeface="Arial"/>
            </a:endParaRPr>
          </a:p>
        </p:txBody>
      </p:sp>
      <p:sp>
        <p:nvSpPr>
          <p:cNvPr id="1030" name="Google Shape;1030;p141"/>
          <p:cNvSpPr txBox="1"/>
          <p:nvPr/>
        </p:nvSpPr>
        <p:spPr>
          <a:xfrm>
            <a:off x="3514900" y="3858025"/>
            <a:ext cx="2560800" cy="43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a:solidFill>
                  <a:schemeClr val="accent5"/>
                </a:solidFill>
              </a:rPr>
              <a:t>Bouw je oplossing (export, integratie, import …)</a:t>
            </a:r>
            <a:endParaRPr sz="900" b="1">
              <a:solidFill>
                <a:schemeClr val="accent5"/>
              </a:solidFill>
            </a:endParaRPr>
          </a:p>
        </p:txBody>
      </p:sp>
      <p:sp>
        <p:nvSpPr>
          <p:cNvPr id="1031" name="Google Shape;1031;p141"/>
          <p:cNvSpPr/>
          <p:nvPr/>
        </p:nvSpPr>
        <p:spPr>
          <a:xfrm>
            <a:off x="4654813" y="1713375"/>
            <a:ext cx="281100" cy="281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41"/>
          <p:cNvSpPr/>
          <p:nvPr/>
        </p:nvSpPr>
        <p:spPr>
          <a:xfrm>
            <a:off x="4654813" y="2263300"/>
            <a:ext cx="281100" cy="281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41"/>
          <p:cNvSpPr/>
          <p:nvPr/>
        </p:nvSpPr>
        <p:spPr>
          <a:xfrm>
            <a:off x="4654763" y="2813225"/>
            <a:ext cx="281100" cy="281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41"/>
          <p:cNvSpPr/>
          <p:nvPr/>
        </p:nvSpPr>
        <p:spPr>
          <a:xfrm>
            <a:off x="4654763" y="3363150"/>
            <a:ext cx="281100" cy="2811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35" name="Google Shape;1035;p141"/>
          <p:cNvCxnSpPr>
            <a:stCxn id="1029" idx="2"/>
            <a:endCxn id="1030" idx="0"/>
          </p:cNvCxnSpPr>
          <p:nvPr/>
        </p:nvCxnSpPr>
        <p:spPr>
          <a:xfrm>
            <a:off x="4795313" y="1542388"/>
            <a:ext cx="0" cy="2315700"/>
          </a:xfrm>
          <a:prstGeom prst="straightConnector1">
            <a:avLst/>
          </a:prstGeom>
          <a:noFill/>
          <a:ln w="9525" cap="flat" cmpd="sng">
            <a:solidFill>
              <a:schemeClr val="dk2"/>
            </a:solidFill>
            <a:prstDash val="solid"/>
            <a:round/>
            <a:headEnd type="none" w="sm" len="sm"/>
            <a:tailEnd type="triangle" w="med" len="med"/>
          </a:ln>
        </p:spPr>
      </p:cxnSp>
      <p:sp>
        <p:nvSpPr>
          <p:cNvPr id="1036" name="Google Shape;1036;p141"/>
          <p:cNvSpPr txBox="1"/>
          <p:nvPr/>
        </p:nvSpPr>
        <p:spPr>
          <a:xfrm>
            <a:off x="4654763" y="1680675"/>
            <a:ext cx="281100" cy="34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Georgia"/>
                <a:ea typeface="Georgia"/>
                <a:cs typeface="Georgia"/>
                <a:sym typeface="Georgia"/>
              </a:rPr>
              <a:t>1</a:t>
            </a:r>
            <a:endParaRPr sz="1400" b="0" i="0" u="none" strike="noStrike" cap="none">
              <a:solidFill>
                <a:srgbClr val="FFFFFF"/>
              </a:solidFill>
              <a:latin typeface="Georgia"/>
              <a:ea typeface="Georgia"/>
              <a:cs typeface="Georgia"/>
              <a:sym typeface="Georgia"/>
            </a:endParaRPr>
          </a:p>
        </p:txBody>
      </p:sp>
      <p:sp>
        <p:nvSpPr>
          <p:cNvPr id="1037" name="Google Shape;1037;p141"/>
          <p:cNvSpPr txBox="1"/>
          <p:nvPr/>
        </p:nvSpPr>
        <p:spPr>
          <a:xfrm>
            <a:off x="4654813" y="2199625"/>
            <a:ext cx="281100" cy="34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Georgia"/>
                <a:ea typeface="Georgia"/>
                <a:cs typeface="Georgia"/>
                <a:sym typeface="Georgia"/>
              </a:rPr>
              <a:t>2</a:t>
            </a:r>
            <a:endParaRPr sz="1400" b="0" i="0" u="none" strike="noStrike" cap="none">
              <a:solidFill>
                <a:srgbClr val="FFFFFF"/>
              </a:solidFill>
              <a:latin typeface="Georgia"/>
              <a:ea typeface="Georgia"/>
              <a:cs typeface="Georgia"/>
              <a:sym typeface="Georgia"/>
            </a:endParaRPr>
          </a:p>
        </p:txBody>
      </p:sp>
      <p:sp>
        <p:nvSpPr>
          <p:cNvPr id="1038" name="Google Shape;1038;p141"/>
          <p:cNvSpPr txBox="1"/>
          <p:nvPr/>
        </p:nvSpPr>
        <p:spPr>
          <a:xfrm>
            <a:off x="4654813" y="2751275"/>
            <a:ext cx="281100" cy="34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Georgia"/>
                <a:ea typeface="Georgia"/>
                <a:cs typeface="Georgia"/>
                <a:sym typeface="Georgia"/>
              </a:rPr>
              <a:t>3</a:t>
            </a:r>
            <a:endParaRPr sz="1400" b="0" i="0" u="none" strike="noStrike" cap="none">
              <a:solidFill>
                <a:srgbClr val="FFFFFF"/>
              </a:solidFill>
              <a:latin typeface="Georgia"/>
              <a:ea typeface="Georgia"/>
              <a:cs typeface="Georgia"/>
              <a:sym typeface="Georgia"/>
            </a:endParaRPr>
          </a:p>
        </p:txBody>
      </p:sp>
      <p:sp>
        <p:nvSpPr>
          <p:cNvPr id="1039" name="Google Shape;1039;p141"/>
          <p:cNvSpPr txBox="1"/>
          <p:nvPr/>
        </p:nvSpPr>
        <p:spPr>
          <a:xfrm>
            <a:off x="4654813" y="3304650"/>
            <a:ext cx="281100" cy="34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Georgia"/>
                <a:ea typeface="Georgia"/>
                <a:cs typeface="Georgia"/>
                <a:sym typeface="Georgia"/>
              </a:rPr>
              <a:t>4</a:t>
            </a:r>
            <a:endParaRPr sz="1400" b="0" i="0" u="none" strike="noStrike" cap="none">
              <a:solidFill>
                <a:srgbClr val="FFFFFF"/>
              </a:solidFill>
              <a:latin typeface="Georgia"/>
              <a:ea typeface="Georgia"/>
              <a:cs typeface="Georgia"/>
              <a:sym typeface="Georgia"/>
            </a:endParaRPr>
          </a:p>
        </p:txBody>
      </p:sp>
      <p:sp>
        <p:nvSpPr>
          <p:cNvPr id="1040" name="Google Shape;1040;p141"/>
          <p:cNvSpPr txBox="1"/>
          <p:nvPr/>
        </p:nvSpPr>
        <p:spPr>
          <a:xfrm>
            <a:off x="2801513" y="1713375"/>
            <a:ext cx="1765800" cy="281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900">
                <a:solidFill>
                  <a:schemeClr val="accent5"/>
                </a:solidFill>
              </a:rPr>
              <a:t>Breng je use cases en informatiemodel in kaart</a:t>
            </a:r>
            <a:endParaRPr sz="900" b="0" i="0" u="none" strike="noStrike" cap="none">
              <a:solidFill>
                <a:schemeClr val="accent5"/>
              </a:solidFill>
              <a:latin typeface="Arial"/>
              <a:ea typeface="Arial"/>
              <a:cs typeface="Arial"/>
              <a:sym typeface="Arial"/>
            </a:endParaRPr>
          </a:p>
        </p:txBody>
      </p:sp>
      <p:sp>
        <p:nvSpPr>
          <p:cNvPr id="1041" name="Google Shape;1041;p141"/>
          <p:cNvSpPr txBox="1"/>
          <p:nvPr/>
        </p:nvSpPr>
        <p:spPr>
          <a:xfrm>
            <a:off x="5033513" y="2184850"/>
            <a:ext cx="2101500" cy="43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a:solidFill>
                  <a:schemeClr val="accent5"/>
                </a:solidFill>
              </a:rPr>
              <a:t>Verken de relevante domeinen uit OSLO en Thema Wegen &amp; Verkeer</a:t>
            </a:r>
            <a:endParaRPr sz="900">
              <a:solidFill>
                <a:schemeClr val="accent5"/>
              </a:solidFill>
            </a:endParaRPr>
          </a:p>
        </p:txBody>
      </p:sp>
      <p:sp>
        <p:nvSpPr>
          <p:cNvPr id="1042" name="Google Shape;1042;p141"/>
          <p:cNvSpPr txBox="1"/>
          <p:nvPr/>
        </p:nvSpPr>
        <p:spPr>
          <a:xfrm>
            <a:off x="5033513" y="3265300"/>
            <a:ext cx="1765800" cy="43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a:solidFill>
                  <a:schemeClr val="accent5"/>
                </a:solidFill>
              </a:rPr>
              <a:t>Pas je informatiemodel aan waar nodig</a:t>
            </a:r>
            <a:endParaRPr sz="900">
              <a:solidFill>
                <a:schemeClr val="accent5"/>
              </a:solidFill>
            </a:endParaRPr>
          </a:p>
        </p:txBody>
      </p:sp>
      <p:sp>
        <p:nvSpPr>
          <p:cNvPr id="1043" name="Google Shape;1043;p141"/>
          <p:cNvSpPr txBox="1"/>
          <p:nvPr/>
        </p:nvSpPr>
        <p:spPr>
          <a:xfrm>
            <a:off x="2673788" y="2689175"/>
            <a:ext cx="1893600" cy="438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900">
                <a:solidFill>
                  <a:schemeClr val="accent5"/>
                </a:solidFill>
              </a:rPr>
              <a:t>Maak een mapping tussen je eigen informatiemodel en OSLO</a:t>
            </a:r>
            <a:endParaRPr sz="900" b="0" i="0" u="none" strike="noStrike" cap="none">
              <a:solidFill>
                <a:srgbClr val="000000"/>
              </a:solidFill>
              <a:latin typeface="Arial"/>
              <a:ea typeface="Arial"/>
              <a:cs typeface="Arial"/>
              <a:sym typeface="Arial"/>
            </a:endParaRPr>
          </a:p>
        </p:txBody>
      </p:sp>
      <p:sp>
        <p:nvSpPr>
          <p:cNvPr id="1044" name="Google Shape;1044;p141"/>
          <p:cNvSpPr txBox="1">
            <a:spLocks noGrp="1"/>
          </p:cNvSpPr>
          <p:nvPr>
            <p:ph type="subTitle" idx="1"/>
          </p:nvPr>
        </p:nvSpPr>
        <p:spPr>
          <a:xfrm>
            <a:off x="784500" y="571500"/>
            <a:ext cx="4832700" cy="358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b="1">
                <a:solidFill>
                  <a:schemeClr val="accent5"/>
                </a:solidFill>
                <a:latin typeface="Calibri"/>
                <a:ea typeface="Calibri"/>
                <a:cs typeface="Calibri"/>
                <a:sym typeface="Calibri"/>
              </a:rPr>
              <a:t>Voor wie nog een stap verder wil gaan</a:t>
            </a:r>
            <a:endParaRPr sz="1800" b="1">
              <a:solidFill>
                <a:schemeClr val="accent5"/>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2"/>
          <p:cNvSpPr txBox="1">
            <a:spLocks noGrp="1"/>
          </p:cNvSpPr>
          <p:nvPr>
            <p:ph type="title"/>
          </p:nvPr>
        </p:nvSpPr>
        <p:spPr>
          <a:xfrm>
            <a:off x="729000" y="0"/>
            <a:ext cx="7049100" cy="57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300"/>
              <a:buFont typeface="Arial"/>
              <a:buNone/>
            </a:pPr>
            <a:r>
              <a:rPr lang="en"/>
              <a:t>Integratie van OTL en andere OSLO standaarden</a:t>
            </a:r>
            <a:endParaRPr/>
          </a:p>
        </p:txBody>
      </p:sp>
      <p:pic>
        <p:nvPicPr>
          <p:cNvPr id="1050" name="Google Shape;1050;p142"/>
          <p:cNvPicPr preferRelativeResize="0"/>
          <p:nvPr/>
        </p:nvPicPr>
        <p:blipFill rotWithShape="1">
          <a:blip r:embed="rId3">
            <a:alphaModFix/>
          </a:blip>
          <a:srcRect r="33475"/>
          <a:stretch/>
        </p:blipFill>
        <p:spPr>
          <a:xfrm>
            <a:off x="1284600" y="1838575"/>
            <a:ext cx="3668401" cy="2382950"/>
          </a:xfrm>
          <a:prstGeom prst="rect">
            <a:avLst/>
          </a:prstGeom>
          <a:noFill/>
          <a:ln>
            <a:noFill/>
          </a:ln>
        </p:spPr>
      </p:pic>
      <p:sp>
        <p:nvSpPr>
          <p:cNvPr id="1051" name="Google Shape;1051;p142"/>
          <p:cNvSpPr txBox="1"/>
          <p:nvPr/>
        </p:nvSpPr>
        <p:spPr>
          <a:xfrm>
            <a:off x="1235700" y="4228425"/>
            <a:ext cx="36684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u="sng">
                <a:solidFill>
                  <a:schemeClr val="hlink"/>
                </a:solidFill>
                <a:hlinkClick r:id="rId4"/>
              </a:rPr>
              <a:t>Handreiking (link)</a:t>
            </a:r>
            <a:endParaRPr sz="1400" b="0" i="0" u="none" strike="noStrike" cap="none">
              <a:solidFill>
                <a:srgbClr val="000000"/>
              </a:solidFill>
              <a:latin typeface="Arial"/>
              <a:ea typeface="Arial"/>
              <a:cs typeface="Arial"/>
              <a:sym typeface="Arial"/>
            </a:endParaRPr>
          </a:p>
        </p:txBody>
      </p:sp>
      <p:sp>
        <p:nvSpPr>
          <p:cNvPr id="1052" name="Google Shape;1052;p142"/>
          <p:cNvSpPr txBox="1">
            <a:spLocks noGrp="1"/>
          </p:cNvSpPr>
          <p:nvPr>
            <p:ph type="subTitle" idx="1"/>
          </p:nvPr>
        </p:nvSpPr>
        <p:spPr>
          <a:xfrm>
            <a:off x="1333500" y="1354363"/>
            <a:ext cx="3570600" cy="48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700"/>
              <a:buNone/>
            </a:pPr>
            <a:r>
              <a:rPr lang="en" sz="1400" b="1">
                <a:solidFill>
                  <a:srgbClr val="666666"/>
                </a:solidFill>
              </a:rPr>
              <a:t>Handleiding</a:t>
            </a:r>
            <a:endParaRPr sz="1400" b="1">
              <a:solidFill>
                <a:srgbClr val="666666"/>
              </a:solidFill>
            </a:endParaRPr>
          </a:p>
        </p:txBody>
      </p:sp>
      <p:sp>
        <p:nvSpPr>
          <p:cNvPr id="1053" name="Google Shape;1053;p142"/>
          <p:cNvSpPr/>
          <p:nvPr/>
        </p:nvSpPr>
        <p:spPr>
          <a:xfrm>
            <a:off x="5642050" y="1838575"/>
            <a:ext cx="2887200" cy="1462200"/>
          </a:xfrm>
          <a:prstGeom prst="roundRect">
            <a:avLst>
              <a:gd name="adj" fmla="val 9011"/>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a:solidFill>
                  <a:srgbClr val="FFFFFF"/>
                </a:solidFill>
              </a:rPr>
              <a:t>SAVE THE DATE</a:t>
            </a:r>
            <a:endParaRPr sz="1000" b="1">
              <a:solidFill>
                <a:srgbClr val="FFFFFF"/>
              </a:solidFill>
            </a:endParaRPr>
          </a:p>
          <a:p>
            <a:pPr marL="0" marR="0" lvl="0" indent="0" algn="ctr" rtl="0">
              <a:lnSpc>
                <a:spcPct val="100000"/>
              </a:lnSpc>
              <a:spcBef>
                <a:spcPts val="0"/>
              </a:spcBef>
              <a:spcAft>
                <a:spcPts val="0"/>
              </a:spcAft>
              <a:buClr>
                <a:srgbClr val="000000"/>
              </a:buClr>
              <a:buSzPts val="1000"/>
              <a:buFont typeface="Arial"/>
              <a:buNone/>
            </a:pPr>
            <a:endParaRPr sz="1000" b="1">
              <a:solidFill>
                <a:srgbClr val="FFFFFF"/>
              </a:solidFill>
            </a:endParaRPr>
          </a:p>
          <a:p>
            <a:pPr marL="0" lvl="0" indent="0" algn="ctr" rtl="0">
              <a:spcBef>
                <a:spcPts val="0"/>
              </a:spcBef>
              <a:spcAft>
                <a:spcPts val="0"/>
              </a:spcAft>
              <a:buClr>
                <a:schemeClr val="dk1"/>
              </a:buClr>
              <a:buSzPts val="1000"/>
              <a:buFont typeface="Arial"/>
              <a:buNone/>
            </a:pPr>
            <a:r>
              <a:rPr lang="en" sz="1000" b="1">
                <a:solidFill>
                  <a:schemeClr val="lt1"/>
                </a:solidFill>
              </a:rPr>
              <a:t>6/12/2019</a:t>
            </a:r>
            <a:endParaRPr sz="1000" b="1">
              <a:solidFill>
                <a:srgbClr val="FFFFFF"/>
              </a:solidFill>
            </a:endParaRPr>
          </a:p>
          <a:p>
            <a:pPr marL="0" lvl="0" indent="0" algn="ctr" rtl="0">
              <a:spcBef>
                <a:spcPts val="0"/>
              </a:spcBef>
              <a:spcAft>
                <a:spcPts val="0"/>
              </a:spcAft>
              <a:buClr>
                <a:schemeClr val="dk1"/>
              </a:buClr>
              <a:buSzPts val="1000"/>
              <a:buFont typeface="Arial"/>
              <a:buNone/>
            </a:pPr>
            <a:r>
              <a:rPr lang="en" sz="1000" b="1">
                <a:solidFill>
                  <a:schemeClr val="lt1"/>
                </a:solidFill>
              </a:rPr>
              <a:t>Opleidingssessie</a:t>
            </a:r>
            <a:endParaRPr sz="1000" b="1">
              <a:solidFill>
                <a:schemeClr val="lt1"/>
              </a:solidFill>
            </a:endParaRPr>
          </a:p>
          <a:p>
            <a:pPr marL="0" lvl="0" indent="0" algn="ctr" rtl="0">
              <a:spcBef>
                <a:spcPts val="0"/>
              </a:spcBef>
              <a:spcAft>
                <a:spcPts val="0"/>
              </a:spcAft>
              <a:buClr>
                <a:schemeClr val="dk1"/>
              </a:buClr>
              <a:buSzPts val="1000"/>
              <a:buFont typeface="Arial"/>
              <a:buNone/>
            </a:pPr>
            <a:r>
              <a:rPr lang="en" sz="1000" b="1" i="1">
                <a:solidFill>
                  <a:schemeClr val="lt1"/>
                </a:solidFill>
              </a:rPr>
              <a:t>Aan de slag met OSLO</a:t>
            </a:r>
            <a:endParaRPr sz="1000" b="1" i="1">
              <a:solidFill>
                <a:srgbClr val="FFFFFF"/>
              </a:solidFill>
            </a:endParaRPr>
          </a:p>
          <a:p>
            <a:pPr marL="0" marR="0" lvl="0" indent="0" algn="l" rtl="0">
              <a:lnSpc>
                <a:spcPct val="100000"/>
              </a:lnSpc>
              <a:spcBef>
                <a:spcPts val="0"/>
              </a:spcBef>
              <a:spcAft>
                <a:spcPts val="0"/>
              </a:spcAft>
              <a:buClr>
                <a:srgbClr val="000000"/>
              </a:buClr>
              <a:buSzPts val="1000"/>
              <a:buFont typeface="Arial"/>
              <a:buNone/>
            </a:pPr>
            <a:endParaRPr sz="1000" b="1">
              <a:solidFill>
                <a:srgbClr val="FFFFFF"/>
              </a:solidFill>
            </a:endParaRPr>
          </a:p>
          <a:p>
            <a:pPr marL="0" lvl="0" indent="0" algn="ctr" rtl="0">
              <a:spcBef>
                <a:spcPts val="0"/>
              </a:spcBef>
              <a:spcAft>
                <a:spcPts val="0"/>
              </a:spcAft>
              <a:buClr>
                <a:schemeClr val="dk1"/>
              </a:buClr>
              <a:buSzPts val="1000"/>
              <a:buFont typeface="Arial"/>
              <a:buNone/>
            </a:pPr>
            <a:r>
              <a:rPr lang="en" sz="1000">
                <a:solidFill>
                  <a:schemeClr val="lt1"/>
                </a:solidFill>
              </a:rPr>
              <a:t>Voor business verantwoordelijken, analisten en ontwikkelaars</a:t>
            </a:r>
            <a:endParaRPr sz="10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endParaRPr sz="1000">
              <a:solidFill>
                <a:srgbClr val="FFFFFF"/>
              </a:solidFill>
            </a:endParaRPr>
          </a:p>
          <a:p>
            <a:pPr marL="0" marR="0" lvl="0" indent="0" algn="ctr" rtl="0">
              <a:lnSpc>
                <a:spcPct val="100000"/>
              </a:lnSpc>
              <a:spcBef>
                <a:spcPts val="0"/>
              </a:spcBef>
              <a:spcAft>
                <a:spcPts val="0"/>
              </a:spcAft>
              <a:buClr>
                <a:srgbClr val="000000"/>
              </a:buClr>
              <a:buSzPts val="1000"/>
              <a:buFont typeface="Arial"/>
              <a:buNone/>
            </a:pPr>
            <a:endParaRPr sz="1000">
              <a:solidFill>
                <a:srgbClr val="FFFFFF"/>
              </a:solidFill>
            </a:endParaRPr>
          </a:p>
          <a:p>
            <a:pPr marL="0" marR="0" lvl="0" indent="0" algn="ctr" rtl="0">
              <a:lnSpc>
                <a:spcPct val="100000"/>
              </a:lnSpc>
              <a:spcBef>
                <a:spcPts val="0"/>
              </a:spcBef>
              <a:spcAft>
                <a:spcPts val="0"/>
              </a:spcAft>
              <a:buClr>
                <a:srgbClr val="000000"/>
              </a:buClr>
              <a:buSzPts val="1000"/>
              <a:buFont typeface="Arial"/>
              <a:buNone/>
            </a:pPr>
            <a:endParaRPr sz="1000">
              <a:solidFill>
                <a:srgbClr val="FFFFFF"/>
              </a:solidFill>
            </a:endParaRPr>
          </a:p>
          <a:p>
            <a:pPr marL="0" marR="0" lvl="0" indent="0" algn="ctr" rtl="0">
              <a:lnSpc>
                <a:spcPct val="100000"/>
              </a:lnSpc>
              <a:spcBef>
                <a:spcPts val="0"/>
              </a:spcBef>
              <a:spcAft>
                <a:spcPts val="0"/>
              </a:spcAft>
              <a:buClr>
                <a:srgbClr val="000000"/>
              </a:buClr>
              <a:buSzPts val="1000"/>
              <a:buFont typeface="Arial"/>
              <a:buNone/>
            </a:pPr>
            <a:endParaRPr sz="1000">
              <a:solidFill>
                <a:srgbClr val="FFFFFF"/>
              </a:solidFill>
            </a:endParaRPr>
          </a:p>
        </p:txBody>
      </p:sp>
      <p:pic>
        <p:nvPicPr>
          <p:cNvPr id="1054" name="Google Shape;1054;p142"/>
          <p:cNvPicPr preferRelativeResize="0"/>
          <p:nvPr/>
        </p:nvPicPr>
        <p:blipFill>
          <a:blip r:embed="rId5">
            <a:alphaModFix/>
          </a:blip>
          <a:stretch>
            <a:fillRect/>
          </a:stretch>
        </p:blipFill>
        <p:spPr>
          <a:xfrm>
            <a:off x="8411400" y="1557050"/>
            <a:ext cx="399600" cy="399600"/>
          </a:xfrm>
          <a:prstGeom prst="rect">
            <a:avLst/>
          </a:prstGeom>
          <a:noFill/>
          <a:ln>
            <a:noFill/>
          </a:ln>
        </p:spPr>
      </p:pic>
      <p:sp>
        <p:nvSpPr>
          <p:cNvPr id="1055" name="Google Shape;1055;p142"/>
          <p:cNvSpPr txBox="1">
            <a:spLocks noGrp="1"/>
          </p:cNvSpPr>
          <p:nvPr>
            <p:ph type="subTitle" idx="1"/>
          </p:nvPr>
        </p:nvSpPr>
        <p:spPr>
          <a:xfrm>
            <a:off x="784500" y="571500"/>
            <a:ext cx="4832700" cy="3585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b="1">
                <a:solidFill>
                  <a:schemeClr val="accent5"/>
                </a:solidFill>
                <a:latin typeface="Calibri"/>
                <a:ea typeface="Calibri"/>
                <a:cs typeface="Calibri"/>
                <a:sym typeface="Calibri"/>
              </a:rPr>
              <a:t>Voor wie nog een stap verder wil gaan</a:t>
            </a:r>
            <a:endParaRPr sz="1800" b="1">
              <a:solidFill>
                <a:schemeClr val="accent5"/>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43"/>
          <p:cNvSpPr txBox="1">
            <a:spLocks noGrp="1"/>
          </p:cNvSpPr>
          <p:nvPr>
            <p:ph type="title"/>
          </p:nvPr>
        </p:nvSpPr>
        <p:spPr>
          <a:xfrm>
            <a:off x="0" y="1853921"/>
            <a:ext cx="9144000" cy="17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Vragen?</a:t>
            </a:r>
            <a:endParaRPr sz="3400"/>
          </a:p>
        </p:txBody>
      </p:sp>
      <p:pic>
        <p:nvPicPr>
          <p:cNvPr id="1061" name="Google Shape;1061;p143"/>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44"/>
          <p:cNvSpPr txBox="1">
            <a:spLocks noGrp="1"/>
          </p:cNvSpPr>
          <p:nvPr>
            <p:ph type="title"/>
          </p:nvPr>
        </p:nvSpPr>
        <p:spPr>
          <a:xfrm>
            <a:off x="0" y="1853921"/>
            <a:ext cx="9144000" cy="17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Meer info</a:t>
            </a:r>
            <a:endParaRPr sz="3400"/>
          </a:p>
        </p:txBody>
      </p:sp>
      <p:pic>
        <p:nvPicPr>
          <p:cNvPr id="1067" name="Google Shape;1067;p144"/>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45"/>
          <p:cNvSpPr txBox="1">
            <a:spLocks noGrp="1"/>
          </p:cNvSpPr>
          <p:nvPr>
            <p:ph type="body" idx="1"/>
          </p:nvPr>
        </p:nvSpPr>
        <p:spPr>
          <a:xfrm>
            <a:off x="680875" y="653375"/>
            <a:ext cx="8391900" cy="4266600"/>
          </a:xfrm>
          <a:prstGeom prst="rect">
            <a:avLst/>
          </a:prstGeom>
        </p:spPr>
        <p:txBody>
          <a:bodyPr spcFirstLastPara="1" wrap="square" lIns="68575" tIns="68575" rIns="68575" bIns="68575" anchor="t" anchorCtr="0">
            <a:noAutofit/>
          </a:bodyPr>
          <a:lstStyle/>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Meer informatie over OSLO</a:t>
            </a:r>
            <a:endParaRPr sz="1600" b="1">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r>
              <a:rPr lang="en" sz="1100" u="sng">
                <a:solidFill>
                  <a:schemeClr val="hlink"/>
                </a:solidFill>
                <a:hlinkClick r:id="rId3"/>
              </a:rPr>
              <a:t>FAQ</a:t>
            </a:r>
            <a:endParaRPr/>
          </a:p>
          <a:p>
            <a:pPr marL="457200" lvl="0" indent="0" algn="l" rtl="0">
              <a:lnSpc>
                <a:spcPct val="115000"/>
              </a:lnSpc>
              <a:spcBef>
                <a:spcPts val="0"/>
              </a:spcBef>
              <a:spcAft>
                <a:spcPts val="0"/>
              </a:spcAft>
              <a:buNone/>
            </a:pPr>
            <a:r>
              <a:rPr lang="en" sz="1100" u="sng">
                <a:solidFill>
                  <a:schemeClr val="hlink"/>
                </a:solidFill>
                <a:hlinkClick r:id="rId4"/>
              </a:rPr>
              <a:t>Handreiking</a:t>
            </a:r>
            <a:endParaRPr/>
          </a:p>
          <a:p>
            <a:pPr marL="0" lvl="0" indent="0" algn="l" rtl="0">
              <a:spcBef>
                <a:spcPts val="800"/>
              </a:spcBef>
              <a:spcAft>
                <a:spcPts val="0"/>
              </a:spcAft>
              <a:buClr>
                <a:schemeClr val="dk1"/>
              </a:buClr>
              <a:buSzPts val="1100"/>
              <a:buFont typeface="Arial"/>
              <a:buNone/>
            </a:pPr>
            <a:r>
              <a:rPr lang="en" sz="1600" b="1">
                <a:solidFill>
                  <a:schemeClr val="dk2"/>
                </a:solidFill>
                <a:latin typeface="Calibri"/>
                <a:ea typeface="Calibri"/>
                <a:cs typeface="Calibri"/>
                <a:sym typeface="Calibri"/>
              </a:rPr>
              <a:t>Vlaamse URI-standaard</a:t>
            </a:r>
            <a:endParaRPr sz="1600" b="1">
              <a:solidFill>
                <a:schemeClr val="dk2"/>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 sz="1100" u="sng">
                <a:solidFill>
                  <a:schemeClr val="hlink"/>
                </a:solidFill>
                <a:hlinkClick r:id="rId5"/>
              </a:rPr>
              <a:t>PDF</a:t>
            </a:r>
            <a:endParaRPr sz="1600" b="1">
              <a:solidFill>
                <a:schemeClr val="dk2"/>
              </a:solidFill>
              <a:latin typeface="Calibri"/>
              <a:ea typeface="Calibri"/>
              <a:cs typeface="Calibri"/>
              <a:sym typeface="Calibri"/>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OTL model, diagrammen en andere artefacten:</a:t>
            </a:r>
            <a:endParaRPr sz="1600" b="1">
              <a:solidFill>
                <a:schemeClr val="dk2"/>
              </a:solidFill>
              <a:latin typeface="Calibri"/>
              <a:ea typeface="Calibri"/>
              <a:cs typeface="Calibri"/>
              <a:sym typeface="Calibri"/>
            </a:endParaRPr>
          </a:p>
          <a:p>
            <a:pPr marL="457200" lvl="0" indent="0" algn="l" rtl="0">
              <a:lnSpc>
                <a:spcPct val="115000"/>
              </a:lnSpc>
              <a:spcBef>
                <a:spcPts val="800"/>
              </a:spcBef>
              <a:spcAft>
                <a:spcPts val="0"/>
              </a:spcAft>
              <a:buNone/>
            </a:pPr>
            <a:r>
              <a:rPr lang="en" sz="1400" b="1">
                <a:solidFill>
                  <a:schemeClr val="accent5"/>
                </a:solidFill>
                <a:latin typeface="Calibri"/>
                <a:ea typeface="Calibri"/>
                <a:cs typeface="Calibri"/>
                <a:sym typeface="Calibri"/>
              </a:rPr>
              <a:t>Test </a:t>
            </a:r>
            <a:r>
              <a:rPr lang="en" sz="1100" u="sng">
                <a:solidFill>
                  <a:schemeClr val="hlink"/>
                </a:solidFill>
                <a:hlinkClick r:id="rId6"/>
              </a:rPr>
              <a:t>(link)</a:t>
            </a:r>
            <a:r>
              <a:rPr lang="en" sz="1400" b="1">
                <a:solidFill>
                  <a:schemeClr val="accent5"/>
                </a:solidFill>
                <a:latin typeface="Calibri"/>
                <a:ea typeface="Calibri"/>
                <a:cs typeface="Calibri"/>
                <a:sym typeface="Calibri"/>
              </a:rPr>
              <a:t> en Productie </a:t>
            </a:r>
            <a:r>
              <a:rPr lang="en" sz="1100" u="sng">
                <a:solidFill>
                  <a:schemeClr val="hlink"/>
                </a:solidFill>
                <a:hlinkClick r:id="rId6"/>
              </a:rPr>
              <a:t>(link)</a:t>
            </a:r>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Achtergrond en bijkomende informatie</a:t>
            </a:r>
            <a:endParaRPr sz="1600" b="1">
              <a:solidFill>
                <a:schemeClr val="dk2"/>
              </a:solidFill>
              <a:latin typeface="Calibri"/>
              <a:ea typeface="Calibri"/>
              <a:cs typeface="Calibri"/>
              <a:sym typeface="Calibri"/>
            </a:endParaRPr>
          </a:p>
          <a:p>
            <a:pPr marL="457200" lvl="0" indent="0" algn="l" rtl="0">
              <a:lnSpc>
                <a:spcPct val="115000"/>
              </a:lnSpc>
              <a:spcBef>
                <a:spcPts val="800"/>
              </a:spcBef>
              <a:spcAft>
                <a:spcPts val="0"/>
              </a:spcAft>
              <a:buNone/>
            </a:pPr>
            <a:r>
              <a:rPr lang="en" sz="1100" u="sng">
                <a:solidFill>
                  <a:schemeClr val="hlink"/>
                </a:solidFill>
                <a:hlinkClick r:id="rId7"/>
              </a:rPr>
              <a:t>Technische documentatie pdf (link)</a:t>
            </a:r>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BIM@AWV </a:t>
            </a:r>
            <a:r>
              <a:rPr lang="en" sz="1100" u="sng">
                <a:solidFill>
                  <a:schemeClr val="hlink"/>
                </a:solidFill>
                <a:hlinkClick r:id="rId8"/>
              </a:rPr>
              <a:t>link</a:t>
            </a:r>
            <a:endParaRPr sz="1600" b="1">
              <a:solidFill>
                <a:schemeClr val="dk2"/>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Algemene info en Nieuwsbrief</a:t>
            </a:r>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Contactformulier voor alle vragen en opmerkingen</a:t>
            </a:r>
            <a:endParaRPr sz="1600" b="1">
              <a:solidFill>
                <a:schemeClr val="dk2"/>
              </a:solidFill>
              <a:latin typeface="Calibri"/>
              <a:ea typeface="Calibri"/>
              <a:cs typeface="Calibri"/>
              <a:sym typeface="Calibri"/>
            </a:endParaRPr>
          </a:p>
          <a:p>
            <a:pPr marL="457200" lvl="0" indent="0" algn="l" rtl="0">
              <a:lnSpc>
                <a:spcPct val="115000"/>
              </a:lnSpc>
              <a:spcBef>
                <a:spcPts val="0"/>
              </a:spcBef>
              <a:spcAft>
                <a:spcPts val="0"/>
              </a:spcAft>
              <a:buNone/>
            </a:pPr>
            <a:r>
              <a:rPr lang="en" sz="1100" u="sng">
                <a:solidFill>
                  <a:schemeClr val="hlink"/>
                </a:solidFill>
                <a:hlinkClick r:id="rId9"/>
              </a:rPr>
              <a:t>Contactformulier (link)</a:t>
            </a:r>
            <a:endParaRPr/>
          </a:p>
          <a:p>
            <a:pPr marL="0" lvl="0" indent="0" algn="l" rtl="0">
              <a:lnSpc>
                <a:spcPct val="115000"/>
              </a:lnSpc>
              <a:spcBef>
                <a:spcPts val="800"/>
              </a:spcBef>
              <a:spcAft>
                <a:spcPts val="0"/>
              </a:spcAft>
              <a:buNone/>
            </a:pPr>
            <a:endParaRPr/>
          </a:p>
        </p:txBody>
      </p:sp>
      <p:sp>
        <p:nvSpPr>
          <p:cNvPr id="1073" name="Google Shape;1073;p145"/>
          <p:cNvSpPr txBox="1">
            <a:spLocks noGrp="1"/>
          </p:cNvSpPr>
          <p:nvPr>
            <p:ph type="title"/>
          </p:nvPr>
        </p:nvSpPr>
        <p:spPr>
          <a:xfrm>
            <a:off x="680875" y="0"/>
            <a:ext cx="46092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Online documentatie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78" name="Google Shape;1078;p1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79" name="Google Shape;1079;p146"/>
          <p:cNvSpPr txBox="1"/>
          <p:nvPr/>
        </p:nvSpPr>
        <p:spPr>
          <a:xfrm>
            <a:off x="-54525" y="356175"/>
            <a:ext cx="7424400" cy="11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chemeClr val="accent5"/>
                </a:solidFill>
                <a:latin typeface="Calibri"/>
                <a:ea typeface="Calibri"/>
                <a:cs typeface="Calibri"/>
                <a:sym typeface="Calibri"/>
              </a:rPr>
              <a:t>Dank u en </a:t>
            </a:r>
            <a:endParaRPr sz="3600">
              <a:solidFill>
                <a:schemeClr val="accent5"/>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3600">
                <a:solidFill>
                  <a:schemeClr val="accent5"/>
                </a:solidFill>
                <a:latin typeface="Calibri"/>
                <a:ea typeface="Calibri"/>
                <a:cs typeface="Calibri"/>
                <a:sym typeface="Calibri"/>
              </a:rPr>
              <a:t>succes met uw BIM-project</a:t>
            </a:r>
            <a:endParaRPr sz="3600">
              <a:solidFill>
                <a:schemeClr val="accent5"/>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3600" b="1">
              <a:solidFill>
                <a:schemeClr val="accent5"/>
              </a:solidFill>
              <a:latin typeface="Calibri"/>
              <a:ea typeface="Calibri"/>
              <a:cs typeface="Calibri"/>
              <a:sym typeface="Calibri"/>
            </a:endParaRPr>
          </a:p>
          <a:p>
            <a:pPr marL="0" lvl="0" indent="0" algn="ctr" rtl="0">
              <a:spcBef>
                <a:spcPts val="0"/>
              </a:spcBef>
              <a:spcAft>
                <a:spcPts val="0"/>
              </a:spcAft>
              <a:buNone/>
            </a:pPr>
            <a:endParaRPr sz="3600" b="1">
              <a:solidFill>
                <a:schemeClr val="accent5"/>
              </a:solidFill>
              <a:latin typeface="Calibri"/>
              <a:ea typeface="Calibri"/>
              <a:cs typeface="Calibri"/>
              <a:sym typeface="Calibri"/>
            </a:endParaRPr>
          </a:p>
        </p:txBody>
      </p:sp>
      <p:sp>
        <p:nvSpPr>
          <p:cNvPr id="1080" name="Google Shape;1080;p146"/>
          <p:cNvSpPr txBox="1"/>
          <p:nvPr/>
        </p:nvSpPr>
        <p:spPr>
          <a:xfrm>
            <a:off x="494300" y="3779625"/>
            <a:ext cx="64800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Calibri"/>
                <a:ea typeface="Calibri"/>
                <a:cs typeface="Calibri"/>
                <a:sym typeface="Calibri"/>
              </a:rPr>
              <a:t>Michiel De Keyzer</a:t>
            </a:r>
            <a:endParaRPr sz="1800" b="1">
              <a:solidFill>
                <a:srgbClr val="FFFFFF"/>
              </a:solidFill>
              <a:latin typeface="Calibri"/>
              <a:ea typeface="Calibri"/>
              <a:cs typeface="Calibri"/>
              <a:sym typeface="Calibri"/>
            </a:endParaRPr>
          </a:p>
          <a:p>
            <a:pPr marL="0" lvl="0" indent="0" algn="l" rtl="0">
              <a:spcBef>
                <a:spcPts val="0"/>
              </a:spcBef>
              <a:spcAft>
                <a:spcPts val="0"/>
              </a:spcAft>
              <a:buNone/>
            </a:pPr>
            <a:r>
              <a:rPr lang="en" sz="1800" b="1">
                <a:solidFill>
                  <a:srgbClr val="FFFFFF"/>
                </a:solidFill>
                <a:latin typeface="Calibri"/>
                <a:ea typeface="Calibri"/>
                <a:cs typeface="Calibri"/>
                <a:sym typeface="Calibri"/>
              </a:rPr>
              <a:t>Joost De Weghe</a:t>
            </a:r>
            <a:endParaRPr sz="1800" b="1">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4"/>
          <p:cNvSpPr txBox="1">
            <a:spLocks noGrp="1"/>
          </p:cNvSpPr>
          <p:nvPr>
            <p:ph type="title"/>
          </p:nvPr>
        </p:nvSpPr>
        <p:spPr>
          <a:xfrm>
            <a:off x="0" y="1853921"/>
            <a:ext cx="9144000" cy="17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Implementatiemodellen</a:t>
            </a:r>
            <a:endParaRPr sz="3400"/>
          </a:p>
        </p:txBody>
      </p:sp>
      <p:pic>
        <p:nvPicPr>
          <p:cNvPr id="736" name="Google Shape;736;p104"/>
          <p:cNvPicPr preferRelativeResize="0"/>
          <p:nvPr/>
        </p:nvPicPr>
        <p:blipFill>
          <a:blip r:embed="rId3">
            <a:alphaModFix/>
          </a:blip>
          <a:stretch>
            <a:fillRect/>
          </a:stretch>
        </p:blipFill>
        <p:spPr>
          <a:xfrm>
            <a:off x="744875" y="351475"/>
            <a:ext cx="7429500" cy="25019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05"/>
          <p:cNvSpPr txBox="1">
            <a:spLocks noGrp="1"/>
          </p:cNvSpPr>
          <p:nvPr>
            <p:ph type="title"/>
          </p:nvPr>
        </p:nvSpPr>
        <p:spPr>
          <a:xfrm>
            <a:off x="729000" y="0"/>
            <a:ext cx="68268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 OTL gebruikt implementatiemodellen</a:t>
            </a:r>
            <a:endParaRPr i="1"/>
          </a:p>
        </p:txBody>
      </p:sp>
      <p:sp>
        <p:nvSpPr>
          <p:cNvPr id="742" name="Google Shape;742;p105"/>
          <p:cNvSpPr txBox="1">
            <a:spLocks noGrp="1"/>
          </p:cNvSpPr>
          <p:nvPr>
            <p:ph type="body" idx="1"/>
          </p:nvPr>
        </p:nvSpPr>
        <p:spPr>
          <a:xfrm>
            <a:off x="729000" y="1055700"/>
            <a:ext cx="7614900" cy="3834900"/>
          </a:xfrm>
          <a:prstGeom prst="rect">
            <a:avLst/>
          </a:prstGeom>
        </p:spPr>
        <p:txBody>
          <a:bodyPr spcFirstLastPara="1" wrap="square" lIns="68575" tIns="68575" rIns="68575" bIns="68575" anchor="t" anchorCtr="0">
            <a:noAutofit/>
          </a:bodyPr>
          <a:lstStyle/>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Bouwt voort op het Vocabularium</a:t>
            </a:r>
            <a:endParaRPr sz="1600" b="1">
              <a:solidFill>
                <a:schemeClr val="dk2"/>
              </a:solidFill>
              <a:latin typeface="Calibri"/>
              <a:ea typeface="Calibri"/>
              <a:cs typeface="Calibri"/>
              <a:sym typeface="Calibri"/>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Specifiek gericht op de implementatie voor uitwisseling van data</a:t>
            </a:r>
            <a:endParaRPr sz="1600" b="1">
              <a:solidFill>
                <a:schemeClr val="dk2"/>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a:solidFill>
                  <a:schemeClr val="accent5"/>
                </a:solidFill>
                <a:latin typeface="Calibri"/>
                <a:ea typeface="Calibri"/>
                <a:cs typeface="Calibri"/>
                <a:sym typeface="Calibri"/>
              </a:rPr>
              <a:t>Bv. DtcAWVDocument (Bestandsbijlage)  </a:t>
            </a:r>
            <a:br>
              <a:rPr lang="en" sz="1400" b="1">
                <a:solidFill>
                  <a:schemeClr val="accent5"/>
                </a:solidFill>
                <a:latin typeface="Calibri"/>
                <a:ea typeface="Calibri"/>
                <a:cs typeface="Calibri"/>
                <a:sym typeface="Calibri"/>
              </a:rPr>
            </a:br>
            <a:r>
              <a:rPr lang="en" sz="1400">
                <a:solidFill>
                  <a:srgbClr val="666666"/>
                </a:solidFill>
                <a:latin typeface="Calibri"/>
                <a:ea typeface="Calibri"/>
                <a:cs typeface="Calibri"/>
                <a:sym typeface="Calibri"/>
              </a:rPr>
              <a:t>legt vast hoe bijlagen verwacht worden, niet enkel wat een bijlage is</a:t>
            </a:r>
            <a:endParaRPr sz="1400">
              <a:solidFill>
                <a:srgbClr val="666666"/>
              </a:solidFill>
              <a:latin typeface="Calibri"/>
              <a:ea typeface="Calibri"/>
              <a:cs typeface="Calibri"/>
              <a:sym typeface="Calibri"/>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Master implementatiemodel </a:t>
            </a:r>
            <a:endParaRPr sz="1600" b="1">
              <a:solidFill>
                <a:schemeClr val="dk2"/>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a:solidFill>
                  <a:schemeClr val="accent5"/>
                </a:solidFill>
                <a:latin typeface="Calibri"/>
                <a:ea typeface="Calibri"/>
                <a:cs typeface="Calibri"/>
                <a:sym typeface="Calibri"/>
              </a:rPr>
              <a:t>Bevat alle OTL-elementen</a:t>
            </a:r>
            <a:r>
              <a:rPr lang="en" sz="1400" b="1">
                <a:solidFill>
                  <a:schemeClr val="accent5"/>
                </a:solidFill>
                <a:latin typeface="Calibri"/>
                <a:ea typeface="Calibri"/>
                <a:cs typeface="Calibri"/>
                <a:sym typeface="Calibri"/>
              </a:rPr>
              <a:t>, </a:t>
            </a:r>
            <a:r>
              <a:rPr lang="en" sz="1400">
                <a:solidFill>
                  <a:srgbClr val="666666"/>
                </a:solidFill>
                <a:latin typeface="Calibri"/>
                <a:ea typeface="Calibri"/>
                <a:cs typeface="Calibri"/>
                <a:sym typeface="Calibri"/>
              </a:rPr>
              <a:t>enig volledig en dus </a:t>
            </a:r>
            <a:r>
              <a:rPr lang="en" sz="1400" b="1">
                <a:solidFill>
                  <a:schemeClr val="accent5"/>
                </a:solidFill>
                <a:latin typeface="Calibri"/>
                <a:ea typeface="Calibri"/>
                <a:cs typeface="Calibri"/>
                <a:sym typeface="Calibri"/>
              </a:rPr>
              <a:t>enig geldig model van de OTL</a:t>
            </a:r>
            <a:r>
              <a:rPr lang="en" sz="1400">
                <a:solidFill>
                  <a:schemeClr val="accent5"/>
                </a:solidFill>
                <a:latin typeface="Calibri"/>
                <a:ea typeface="Calibri"/>
                <a:cs typeface="Calibri"/>
                <a:sym typeface="Calibri"/>
              </a:rPr>
              <a:t> </a:t>
            </a:r>
            <a:endParaRPr sz="1400">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Gedeeltelijke implementatiemodellen geven enkel de elementen en relaties relevant voor het thema mee: </a:t>
            </a:r>
            <a:endParaRPr sz="1600" b="1">
              <a:solidFill>
                <a:schemeClr val="dk2"/>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Altijd onvolledig </a:t>
            </a:r>
            <a:r>
              <a:rPr lang="en" sz="1400">
                <a:solidFill>
                  <a:schemeClr val="accent5"/>
                </a:solidFill>
                <a:latin typeface="Calibri"/>
                <a:ea typeface="Calibri"/>
                <a:cs typeface="Calibri"/>
                <a:sym typeface="Calibri"/>
              </a:rPr>
              <a:t>dus enkel ter illustratie van het Master implementatiemodel</a:t>
            </a:r>
            <a:endParaRPr sz="1400">
              <a:solidFill>
                <a:schemeClr val="accent5"/>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 	</a:t>
            </a:r>
            <a:r>
              <a:rPr lang="en" sz="1400">
                <a:solidFill>
                  <a:srgbClr val="666666"/>
                </a:solidFill>
                <a:latin typeface="Calibri"/>
                <a:ea typeface="Calibri"/>
                <a:cs typeface="Calibri"/>
                <a:sym typeface="Calibri"/>
              </a:rPr>
              <a:t>Thematische modellen</a:t>
            </a:r>
            <a:endParaRPr sz="1400">
              <a:solidFill>
                <a:srgbClr val="666666"/>
              </a:solidFill>
              <a:latin typeface="Calibri"/>
              <a:ea typeface="Calibri"/>
              <a:cs typeface="Calibri"/>
              <a:sym typeface="Calibri"/>
            </a:endParaRPr>
          </a:p>
          <a:p>
            <a:pPr marL="914400" marR="0" lvl="0" indent="0" algn="l" rtl="0">
              <a:lnSpc>
                <a:spcPct val="100000"/>
              </a:lnSpc>
              <a:spcBef>
                <a:spcPts val="800"/>
              </a:spcBef>
              <a:spcAft>
                <a:spcPts val="0"/>
              </a:spcAft>
              <a:buNone/>
            </a:pPr>
            <a:r>
              <a:rPr lang="en" sz="1400">
                <a:solidFill>
                  <a:srgbClr val="666666"/>
                </a:solidFill>
                <a:latin typeface="Calibri"/>
                <a:ea typeface="Calibri"/>
                <a:cs typeface="Calibri"/>
                <a:sym typeface="Calibri"/>
              </a:rPr>
              <a:t>Ondersteunend modellen</a:t>
            </a:r>
            <a:endParaRPr sz="1400">
              <a:solidFill>
                <a:srgbClr val="666666"/>
              </a:solidFill>
              <a:latin typeface="Calibri"/>
              <a:ea typeface="Calibri"/>
              <a:cs typeface="Calibri"/>
              <a:sym typeface="Calibri"/>
            </a:endParaRPr>
          </a:p>
        </p:txBody>
      </p:sp>
      <p:sp>
        <p:nvSpPr>
          <p:cNvPr id="743" name="Google Shape;743;p105"/>
          <p:cNvSpPr txBox="1">
            <a:spLocks noGrp="1"/>
          </p:cNvSpPr>
          <p:nvPr>
            <p:ph type="subTitle" idx="2"/>
          </p:nvPr>
        </p:nvSpPr>
        <p:spPr>
          <a:xfrm>
            <a:off x="729000" y="571500"/>
            <a:ext cx="4232400" cy="4842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b="1">
                <a:solidFill>
                  <a:schemeClr val="accent5"/>
                </a:solidFill>
                <a:latin typeface="Calibri"/>
                <a:ea typeface="Calibri"/>
                <a:cs typeface="Calibri"/>
                <a:sym typeface="Calibri"/>
              </a:rPr>
              <a:t>Een stap naar uitwisselingscontracten</a:t>
            </a:r>
            <a:endParaRPr sz="1800" b="1">
              <a:solidFill>
                <a:schemeClr val="accent5"/>
              </a:solidFill>
              <a:latin typeface="Calibri"/>
              <a:ea typeface="Calibri"/>
              <a:cs typeface="Calibri"/>
              <a:sym typeface="Calibri"/>
            </a:endParaRPr>
          </a:p>
        </p:txBody>
      </p:sp>
      <p:pic>
        <p:nvPicPr>
          <p:cNvPr id="744" name="Google Shape;744;p105"/>
          <p:cNvPicPr preferRelativeResize="0"/>
          <p:nvPr/>
        </p:nvPicPr>
        <p:blipFill>
          <a:blip r:embed="rId3">
            <a:alphaModFix/>
          </a:blip>
          <a:stretch>
            <a:fillRect/>
          </a:stretch>
        </p:blipFill>
        <p:spPr>
          <a:xfrm>
            <a:off x="7400946" y="1055696"/>
            <a:ext cx="1513300" cy="1513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106"/>
          <p:cNvPicPr preferRelativeResize="0"/>
          <p:nvPr/>
        </p:nvPicPr>
        <p:blipFill>
          <a:blip r:embed="rId3">
            <a:alphaModFix/>
          </a:blip>
          <a:stretch>
            <a:fillRect/>
          </a:stretch>
        </p:blipFill>
        <p:spPr>
          <a:xfrm>
            <a:off x="806196" y="0"/>
            <a:ext cx="6359682" cy="5143500"/>
          </a:xfrm>
          <a:prstGeom prst="rect">
            <a:avLst/>
          </a:prstGeom>
          <a:noFill/>
          <a:ln>
            <a:noFill/>
          </a:ln>
        </p:spPr>
      </p:pic>
      <p:sp>
        <p:nvSpPr>
          <p:cNvPr id="750" name="Google Shape;750;p106"/>
          <p:cNvSpPr/>
          <p:nvPr/>
        </p:nvSpPr>
        <p:spPr>
          <a:xfrm>
            <a:off x="4983300" y="1661100"/>
            <a:ext cx="2276700" cy="10371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07"/>
          <p:cNvSpPr txBox="1">
            <a:spLocks noGrp="1"/>
          </p:cNvSpPr>
          <p:nvPr>
            <p:ph type="subTitle" idx="2"/>
          </p:nvPr>
        </p:nvSpPr>
        <p:spPr>
          <a:xfrm>
            <a:off x="795675" y="571500"/>
            <a:ext cx="5464500" cy="4842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b="1">
                <a:solidFill>
                  <a:schemeClr val="accent5"/>
                </a:solidFill>
                <a:latin typeface="Calibri"/>
                <a:ea typeface="Calibri"/>
                <a:cs typeface="Calibri"/>
                <a:sym typeface="Calibri"/>
              </a:rPr>
              <a:t>Een diagram maakt het model leesbaar voor een mens</a:t>
            </a:r>
            <a:endParaRPr sz="1800" b="1">
              <a:solidFill>
                <a:schemeClr val="accent5"/>
              </a:solidFill>
              <a:latin typeface="Calibri"/>
              <a:ea typeface="Calibri"/>
              <a:cs typeface="Calibri"/>
              <a:sym typeface="Calibri"/>
            </a:endParaRPr>
          </a:p>
        </p:txBody>
      </p:sp>
      <p:sp>
        <p:nvSpPr>
          <p:cNvPr id="756" name="Google Shape;756;p107"/>
          <p:cNvSpPr txBox="1">
            <a:spLocks noGrp="1"/>
          </p:cNvSpPr>
          <p:nvPr>
            <p:ph type="title"/>
          </p:nvPr>
        </p:nvSpPr>
        <p:spPr>
          <a:xfrm>
            <a:off x="795675" y="0"/>
            <a:ext cx="7062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of diagram?</a:t>
            </a:r>
            <a:endParaRPr/>
          </a:p>
        </p:txBody>
      </p:sp>
      <p:sp>
        <p:nvSpPr>
          <p:cNvPr id="757" name="Google Shape;757;p107"/>
          <p:cNvSpPr txBox="1"/>
          <p:nvPr/>
        </p:nvSpPr>
        <p:spPr>
          <a:xfrm>
            <a:off x="795675" y="938800"/>
            <a:ext cx="3966900" cy="42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a:t>
            </a:r>
            <a:endParaRPr sz="800"/>
          </a:p>
          <a:p>
            <a:pPr marL="0" lvl="0" indent="0" algn="l" rtl="0">
              <a:spcBef>
                <a:spcPts val="0"/>
              </a:spcBef>
              <a:spcAft>
                <a:spcPts val="0"/>
              </a:spcAft>
              <a:buNone/>
            </a:pPr>
            <a:r>
              <a:rPr lang="en" sz="800"/>
              <a:t>  "@context": {</a:t>
            </a:r>
            <a:endParaRPr sz="800"/>
          </a:p>
          <a:p>
            <a:pPr marL="0" lvl="0" indent="0" algn="l" rtl="0">
              <a:spcBef>
                <a:spcPts val="0"/>
              </a:spcBef>
              <a:spcAft>
                <a:spcPts val="0"/>
              </a:spcAft>
              <a:buNone/>
            </a:pPr>
            <a:r>
              <a:rPr lang="en" sz="800"/>
              <a:t>    "Bevestigd": "https://wegenenverkeer-test.data.vlaanderen.be/ns/onderdeel#Bevestigd",</a:t>
            </a:r>
            <a:endParaRPr sz="800"/>
          </a:p>
          <a:p>
            <a:pPr marL="0" lvl="0" indent="0" algn="l" rtl="0">
              <a:spcBef>
                <a:spcPts val="0"/>
              </a:spcBef>
              <a:spcAft>
                <a:spcPts val="0"/>
              </a:spcAft>
              <a:buNone/>
            </a:pPr>
            <a:r>
              <a:rPr lang="en" sz="800"/>
              <a:t>    "DtcGrondAfgravinguitgraving": "https://wegenenverkeer-test.data.vlaanderen.be/ns/onderdeel#DtcGrondAfgravinguitgraving",</a:t>
            </a:r>
            <a:endParaRPr sz="800"/>
          </a:p>
          <a:p>
            <a:pPr marL="0" lvl="0" indent="0" algn="l" rtl="0">
              <a:spcBef>
                <a:spcPts val="0"/>
              </a:spcBef>
              <a:spcAft>
                <a:spcPts val="0"/>
              </a:spcAft>
              <a:buNone/>
            </a:pPr>
            <a:r>
              <a:rPr lang="en" sz="800"/>
              <a:t>    "DtcGrondAfgravinguitgraving.soortGrondwerk": {</a:t>
            </a:r>
            <a:endParaRPr sz="800"/>
          </a:p>
          <a:p>
            <a:pPr marL="0" lvl="0" indent="0" algn="l" rtl="0">
              <a:spcBef>
                <a:spcPts val="0"/>
              </a:spcBef>
              <a:spcAft>
                <a:spcPts val="0"/>
              </a:spcAft>
              <a:buNone/>
            </a:pPr>
            <a:r>
              <a:rPr lang="en" sz="800"/>
              <a:t>      "@id": "https://wegenenverkeer-test.data.vlaanderen.be/ns/onderdeel#DtcGrondAfgravinguitgraving.soortGrondwerk",</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"DtcGrondafdekking": "https://wegenenverkeer-test.data.vlaanderen.be/ns/onderdeel#DtcGrondafdekking",</a:t>
            </a:r>
            <a:endParaRPr sz="800"/>
          </a:p>
          <a:p>
            <a:pPr marL="0" lvl="0" indent="0" algn="l" rtl="0">
              <a:spcBef>
                <a:spcPts val="0"/>
              </a:spcBef>
              <a:spcAft>
                <a:spcPts val="0"/>
              </a:spcAft>
              <a:buNone/>
            </a:pPr>
            <a:r>
              <a:rPr lang="en" sz="800"/>
              <a:t>    "DtcGrondafdekking.herkomst": {</a:t>
            </a:r>
            <a:endParaRPr sz="800"/>
          </a:p>
          <a:p>
            <a:pPr marL="0" lvl="0" indent="0" algn="l" rtl="0">
              <a:spcBef>
                <a:spcPts val="0"/>
              </a:spcBef>
              <a:spcAft>
                <a:spcPts val="0"/>
              </a:spcAft>
              <a:buNone/>
            </a:pPr>
            <a:r>
              <a:rPr lang="en" sz="800"/>
              <a:t>      "@id": "https://wegenenverkeer-test.data.vlaanderen.be/ns/onderdeel#DtcGrondafdekking.herkomst",</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"DtcGrondafdekking.soortGrondwerk": {</a:t>
            </a:r>
            <a:endParaRPr sz="800"/>
          </a:p>
          <a:p>
            <a:pPr marL="0" lvl="0" indent="0" algn="l" rtl="0">
              <a:spcBef>
                <a:spcPts val="0"/>
              </a:spcBef>
              <a:spcAft>
                <a:spcPts val="0"/>
              </a:spcAft>
              <a:buNone/>
            </a:pPr>
            <a:r>
              <a:rPr lang="en" sz="800"/>
              <a:t>      "@id": "https://wegenenverkeer-test.data.vlaanderen.be/ns/onderdeel#DtcGrondafdekking.soortGrondwerk",</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"DtcGrondbijmenging": "https://wegenenverkeer-test.data.vlaanderen.be/ns/onderdeel#DtcGrondbijmenging",</a:t>
            </a:r>
            <a:endParaRPr sz="800"/>
          </a:p>
          <a:p>
            <a:pPr marL="0" lvl="0" indent="0" algn="l" rtl="0">
              <a:spcBef>
                <a:spcPts val="0"/>
              </a:spcBef>
              <a:spcAft>
                <a:spcPts val="0"/>
              </a:spcAft>
              <a:buNone/>
            </a:pPr>
            <a:r>
              <a:rPr lang="en" sz="800"/>
              <a:t>    "DtcGrondophoging": "https://wegenenverkeer-test.data.vlaanderen.be/ns/onderdeel#DtcGrondophoging",</a:t>
            </a:r>
            <a:endParaRPr sz="800"/>
          </a:p>
          <a:p>
            <a:pPr marL="0" lvl="0" indent="0" algn="l" rtl="0">
              <a:spcBef>
                <a:spcPts val="0"/>
              </a:spcBef>
              <a:spcAft>
                <a:spcPts val="0"/>
              </a:spcAft>
              <a:buNone/>
            </a:pPr>
            <a:r>
              <a:rPr lang="en" sz="800"/>
              <a:t>    "DtcGrondophoging.herkomst": {</a:t>
            </a:r>
            <a:endParaRPr sz="800"/>
          </a:p>
          <a:p>
            <a:pPr marL="0" lvl="0" indent="0" algn="l" rtl="0">
              <a:spcBef>
                <a:spcPts val="0"/>
              </a:spcBef>
              <a:spcAft>
                <a:spcPts val="0"/>
              </a:spcAft>
              <a:buNone/>
            </a:pPr>
            <a:r>
              <a:rPr lang="en" sz="800"/>
              <a:t>      "@id": "https://wegenenverkeer-test.data.vlaanderen.be/ns/onderdeel#DtcGrondophoging.herkomst",</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"DtcGrondophoging.soortGrondwerk": {</a:t>
            </a:r>
            <a:endParaRPr sz="800"/>
          </a:p>
          <a:p>
            <a:pPr marL="0" lvl="0" indent="0" algn="l" rtl="0">
              <a:spcBef>
                <a:spcPts val="0"/>
              </a:spcBef>
              <a:spcAft>
                <a:spcPts val="0"/>
              </a:spcAft>
              <a:buNone/>
            </a:pPr>
            <a:r>
              <a:rPr lang="en" sz="800"/>
              <a:t>      "@id": "https://wegenenverkeer-test.data.vlaanderen.be/ns/onderdeel#DtcGrondophoging.soortGrondwerk",</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"DtcGrondsoort": "https://wegenenverkeer-test.data.vlaanderen.be/ns/onderdeel#DtcGrondsoort",</a:t>
            </a:r>
            <a:endParaRPr sz="800"/>
          </a:p>
          <a:p>
            <a:pPr marL="0" lvl="0" indent="0" algn="l" rtl="0">
              <a:spcBef>
                <a:spcPts val="0"/>
              </a:spcBef>
              <a:spcAft>
                <a:spcPts val="0"/>
              </a:spcAft>
              <a:buNone/>
            </a:pPr>
            <a:r>
              <a:rPr lang="en" sz="800"/>
              <a:t>    "DtuSoortGrondwerk": "https://wegenenverkeer-test.data.vlaanderen.be/ns/onderdeel#DtuSoortGrondwerk",</a:t>
            </a:r>
            <a:endParaRPr sz="800"/>
          </a:p>
          <a:p>
            <a:pPr marL="0" lvl="0" indent="0" algn="l" rtl="0">
              <a:spcBef>
                <a:spcPts val="0"/>
              </a:spcBef>
              <a:spcAft>
                <a:spcPts val="0"/>
              </a:spcAft>
              <a:buNone/>
            </a:pPr>
            <a:r>
              <a:rPr lang="en" sz="800"/>
              <a:t>    "Grond": "https://wegenenverkeer-test.data.vlaanderen.be/ns/onderdeel#Grond",</a:t>
            </a:r>
            <a:endParaRPr sz="800"/>
          </a:p>
          <a:p>
            <a:pPr marL="0" lvl="0" indent="0" algn="l" rtl="0">
              <a:spcBef>
                <a:spcPts val="0"/>
              </a:spcBef>
              <a:spcAft>
                <a:spcPts val="0"/>
              </a:spcAft>
              <a:buNone/>
            </a:pPr>
            <a:r>
              <a:rPr lang="en" sz="800"/>
              <a:t>    "Grond.Bevestigd": {</a:t>
            </a:r>
            <a:endParaRPr sz="800"/>
          </a:p>
          <a:p>
            <a:pPr marL="0" lvl="0" indent="0" algn="l" rtl="0">
              <a:spcBef>
                <a:spcPts val="0"/>
              </a:spcBef>
              <a:spcAft>
                <a:spcPts val="0"/>
              </a:spcAft>
              <a:buNone/>
            </a:pPr>
            <a:r>
              <a:rPr lang="en" sz="800"/>
              <a:t>      "@container": "@set",</a:t>
            </a:r>
            <a:endParaRPr sz="800"/>
          </a:p>
          <a:p>
            <a:pPr marL="0" lvl="0" indent="0" algn="l" rtl="0">
              <a:spcBef>
                <a:spcPts val="0"/>
              </a:spcBef>
              <a:spcAft>
                <a:spcPts val="0"/>
              </a:spcAft>
              <a:buNone/>
            </a:pPr>
            <a:r>
              <a:rPr lang="en" sz="800"/>
              <a:t>      "@id": "https://wegenenverkeer-test.data.vlaanderen.be/doc/implementatiemodel/grondwerken/#Bevestigd",</a:t>
            </a:r>
            <a:endParaRPr sz="800"/>
          </a:p>
          <a:p>
            <a:pPr marL="0" lvl="0" indent="0" algn="l" rtl="0">
              <a:spcBef>
                <a:spcPts val="0"/>
              </a:spcBef>
              <a:spcAft>
                <a:spcPts val="0"/>
              </a:spcAft>
              <a:buNone/>
            </a:pPr>
            <a:r>
              <a:rPr lang="en" sz="800"/>
              <a:t>      "@type": "https://wegenenverkeer-test.data.vlaanderen.be/ns/onderdeel#PiezometrischeBuis"</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"Grond.soortGrondwerk": {</a:t>
            </a:r>
            <a:endParaRPr sz="800"/>
          </a:p>
          <a:p>
            <a:pPr marL="0" lvl="0" indent="0" algn="l" rtl="0">
              <a:spcBef>
                <a:spcPts val="0"/>
              </a:spcBef>
              <a:spcAft>
                <a:spcPts val="0"/>
              </a:spcAft>
              <a:buNone/>
            </a:pPr>
            <a:r>
              <a:rPr lang="en" sz="800"/>
              <a:t>      "@id": "https://wegenenverkeer-test.data.vlaanderen.be/ns/onderdeel#Grond.soortGrondwerk",</a:t>
            </a:r>
            <a:endParaRPr sz="800"/>
          </a:p>
          <a:p>
            <a:pPr marL="0" lvl="0" indent="0" algn="l" rtl="0">
              <a:spcBef>
                <a:spcPts val="0"/>
              </a:spcBef>
              <a:spcAft>
                <a:spcPts val="0"/>
              </a:spcAft>
              <a:buNone/>
            </a:pPr>
            <a:r>
              <a:rPr lang="en" sz="800"/>
              <a:t>      "@type": "https://wegenenverkeer-test.data.vlaanderen.be/ns/onderdeel#DtuSoortGrondwerk"</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"KlAlgMimeType": "http://www.w3.org/2004/02/skos/core#Concept",</a:t>
            </a:r>
            <a:endParaRPr sz="800"/>
          </a:p>
          <a:p>
            <a:pPr marL="0" lvl="0" indent="0" algn="l" rtl="0">
              <a:spcBef>
                <a:spcPts val="0"/>
              </a:spcBef>
              <a:spcAft>
                <a:spcPts val="0"/>
              </a:spcAft>
              <a:buNone/>
            </a:pPr>
            <a:r>
              <a:rPr lang="en" sz="800"/>
              <a:t>    "KlGrondBijmengingHoeveelheidCode": "http://www.w3.org/2004/02/skos/core#Concept",</a:t>
            </a:r>
            <a:endParaRPr sz="800"/>
          </a:p>
          <a:p>
            <a:pPr marL="0" lvl="0" indent="0" algn="l" rtl="0">
              <a:spcBef>
                <a:spcPts val="0"/>
              </a:spcBef>
              <a:spcAft>
                <a:spcPts val="0"/>
              </a:spcAft>
              <a:buNone/>
            </a:pPr>
            <a:r>
              <a:rPr lang="en" sz="800"/>
              <a:t>    "KlGrondHoofdnaamCode": "http://www.w3.org/2004/02/skos/core#Concept",</a:t>
            </a:r>
            <a:endParaRPr sz="800"/>
          </a:p>
          <a:p>
            <a:pPr marL="0" lvl="0" indent="0" algn="l" rtl="0">
              <a:spcBef>
                <a:spcPts val="0"/>
              </a:spcBef>
              <a:spcAft>
                <a:spcPts val="0"/>
              </a:spcAft>
              <a:buNone/>
            </a:pPr>
            <a:r>
              <a:rPr lang="en" sz="800"/>
              <a:t>    "KlGrondbestemming": "http://www.w3.org/2004/02/skos/core#Concept",</a:t>
            </a:r>
            <a:endParaRPr sz="800"/>
          </a:p>
          <a:p>
            <a:pPr marL="0" lvl="0" indent="0" algn="l" rtl="0">
              <a:spcBef>
                <a:spcPts val="0"/>
              </a:spcBef>
              <a:spcAft>
                <a:spcPts val="0"/>
              </a:spcAft>
              <a:buNone/>
            </a:pPr>
            <a:r>
              <a:rPr lang="en" sz="800"/>
              <a:t>    "KlGrondtoevoegsel": "http://www.w3.org/2004/02/skos/core#Concept",</a:t>
            </a:r>
            <a:endParaRPr sz="800"/>
          </a:p>
          <a:p>
            <a:pPr marL="0" lvl="0" indent="0" algn="l" rtl="0">
              <a:spcBef>
                <a:spcPts val="0"/>
              </a:spcBef>
              <a:spcAft>
                <a:spcPts val="0"/>
              </a:spcAft>
              <a:buNone/>
            </a:pPr>
            <a:r>
              <a:rPr lang="en" sz="800"/>
              <a:t>    "KlGrondwerksoorten": "http://www.w3.org/2004/02/skos/core#Concept",</a:t>
            </a:r>
            <a:endParaRPr sz="800"/>
          </a:p>
          <a:p>
            <a:pPr marL="0" lvl="0" indent="0" algn="l" rtl="0">
              <a:spcBef>
                <a:spcPts val="0"/>
              </a:spcBef>
              <a:spcAft>
                <a:spcPts val="0"/>
              </a:spcAft>
              <a:buNone/>
            </a:pPr>
            <a:r>
              <a:rPr lang="en" sz="800"/>
              <a:t>    "KlLaagRol": "http://www.w3.org/2004/02/skos/core#Concept",</a:t>
            </a:r>
            <a:endParaRPr sz="800"/>
          </a:p>
          <a:p>
            <a:pPr marL="0" lvl="0" indent="0" algn="l" rtl="0">
              <a:spcBef>
                <a:spcPts val="0"/>
              </a:spcBef>
              <a:spcAft>
                <a:spcPts val="0"/>
              </a:spcAft>
              <a:buNone/>
            </a:pPr>
            <a:r>
              <a:rPr lang="en" sz="800"/>
              <a:t>    "Laag": "https://wegenenverkeer-test.data.vlaanderen.be/ns/abstracten#Laag",</a:t>
            </a:r>
            <a:endParaRPr sz="800"/>
          </a:p>
          <a:p>
            <a:pPr marL="0" lvl="0" indent="0" algn="l" rtl="0">
              <a:spcBef>
                <a:spcPts val="0"/>
              </a:spcBef>
              <a:spcAft>
                <a:spcPts val="0"/>
              </a:spcAft>
              <a:buNone/>
            </a:pPr>
            <a:r>
              <a:rPr lang="en" sz="800"/>
              <a:t>    "LaagDikte": "https://wegenenverkeer-test.data.vlaanderen.be/ns/abstracten#LaagDikte",</a:t>
            </a:r>
            <a:endParaRPr sz="800"/>
          </a:p>
          <a:p>
            <a:pPr marL="0" lvl="0" indent="0" algn="l" rtl="0">
              <a:spcBef>
                <a:spcPts val="0"/>
              </a:spcBef>
              <a:spcAft>
                <a:spcPts val="0"/>
              </a:spcAft>
              <a:buNone/>
            </a:pPr>
            <a:r>
              <a:rPr lang="en" sz="800"/>
              <a:t>    "LigtOp": {</a:t>
            </a:r>
            <a:endParaRPr sz="800"/>
          </a:p>
          <a:p>
            <a:pPr marL="0" lvl="0" indent="0" algn="l" rtl="0">
              <a:spcBef>
                <a:spcPts val="0"/>
              </a:spcBef>
              <a:spcAft>
                <a:spcPts val="0"/>
              </a:spcAft>
              <a:buNone/>
            </a:pPr>
            <a:r>
              <a:rPr lang="en" sz="800"/>
              <a:t>      "@container": "@set",</a:t>
            </a:r>
            <a:endParaRPr sz="800"/>
          </a:p>
          <a:p>
            <a:pPr marL="0" lvl="0" indent="0" algn="l" rtl="0">
              <a:spcBef>
                <a:spcPts val="0"/>
              </a:spcBef>
              <a:spcAft>
                <a:spcPts val="0"/>
              </a:spcAft>
              <a:buNone/>
            </a:pPr>
            <a:r>
              <a:rPr lang="en" sz="800"/>
              <a:t>      "@id": "https://wegenenverkeer-test.data.vlaanderen.be/doc/implementatiemodel/grondwerken/#Ligt op",</a:t>
            </a:r>
            <a:endParaRPr sz="800"/>
          </a:p>
          <a:p>
            <a:pPr marL="0" lvl="0" indent="0" algn="l" rtl="0">
              <a:spcBef>
                <a:spcPts val="0"/>
              </a:spcBef>
              <a:spcAft>
                <a:spcPts val="0"/>
              </a:spcAft>
              <a:buNone/>
            </a:pPr>
            <a:r>
              <a:rPr lang="en" sz="800"/>
              <a:t>      "@type": "https://wegenenverkeer-test.data.vlaanderen.be/ns/abstracten#Laag"</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"PiezometrischeBuis": "https://wegenenverkeer-test.data.vlaanderen.be/ns/onderdeel#PiezometrischeBuis",</a:t>
            </a:r>
            <a:endParaRPr sz="800"/>
          </a:p>
          <a:p>
            <a:pPr marL="0" lvl="0" indent="0" algn="l" rtl="0">
              <a:spcBef>
                <a:spcPts val="0"/>
              </a:spcBef>
              <a:spcAft>
                <a:spcPts val="0"/>
              </a:spcAft>
              <a:buNone/>
            </a:pPr>
            <a:r>
              <a:rPr lang="en" sz="800"/>
              <a:t>    "PiezometrischeBuis.Bevestigd": {</a:t>
            </a:r>
            <a:endParaRPr sz="800"/>
          </a:p>
          <a:p>
            <a:pPr marL="0" lvl="0" indent="0" algn="l" rtl="0">
              <a:spcBef>
                <a:spcPts val="0"/>
              </a:spcBef>
              <a:spcAft>
                <a:spcPts val="0"/>
              </a:spcAft>
              <a:buNone/>
            </a:pPr>
            <a:r>
              <a:rPr lang="en" sz="800"/>
              <a:t>      "@container": "@set",</a:t>
            </a:r>
            <a:endParaRPr sz="800"/>
          </a:p>
          <a:p>
            <a:pPr marL="0" lvl="0" indent="0" algn="l" rtl="0">
              <a:spcBef>
                <a:spcPts val="0"/>
              </a:spcBef>
              <a:spcAft>
                <a:spcPts val="0"/>
              </a:spcAft>
              <a:buNone/>
            </a:pPr>
            <a:r>
              <a:rPr lang="en" sz="800"/>
              <a:t>      "@id": "https://wegenenverkeer-test.data.vlaanderen.be/doc/implementatiemodel/grondwerken/#Bevestigd",</a:t>
            </a:r>
            <a:endParaRPr sz="800"/>
          </a:p>
          <a:p>
            <a:pPr marL="0" lvl="0" indent="0" algn="l" rtl="0">
              <a:spcBef>
                <a:spcPts val="0"/>
              </a:spcBef>
              <a:spcAft>
                <a:spcPts val="0"/>
              </a:spcAft>
              <a:buNone/>
            </a:pPr>
            <a:r>
              <a:rPr lang="en" sz="800"/>
              <a:t>      "@type": "https://wegenenverkeer-test.data.vlaanderen.be/ns/onderdeel#Grond"</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"afdekking": {</a:t>
            </a:r>
            <a:endParaRPr sz="800"/>
          </a:p>
          <a:p>
            <a:pPr marL="0" lvl="0" indent="0" algn="l" rtl="0">
              <a:spcBef>
                <a:spcPts val="0"/>
              </a:spcBef>
              <a:spcAft>
                <a:spcPts val="0"/>
              </a:spcAft>
              <a:buNone/>
            </a:pPr>
            <a:r>
              <a:rPr lang="en" sz="800"/>
              <a:t>      "@id": "https://wegenenverkeer-test.data.vlaanderen.be/ns/onderdeel#DtuSoortGrondwerk.afdekking",</a:t>
            </a:r>
            <a:endParaRPr sz="800"/>
          </a:p>
          <a:p>
            <a:pPr marL="0" lvl="0" indent="0" algn="l" rtl="0">
              <a:spcBef>
                <a:spcPts val="0"/>
              </a:spcBef>
              <a:spcAft>
                <a:spcPts val="0"/>
              </a:spcAft>
              <a:buNone/>
            </a:pPr>
            <a:r>
              <a:rPr lang="en" sz="800"/>
              <a:t>      "@type": "https://wegenenverkeer-test.data.vlaanderen.be/ns/onderdeel#DtcGrondafdekking"</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"afgraving": {</a:t>
            </a:r>
            <a:endParaRPr sz="800"/>
          </a:p>
          <a:p>
            <a:pPr marL="0" lvl="0" indent="0" algn="l" rtl="0">
              <a:spcBef>
                <a:spcPts val="0"/>
              </a:spcBef>
              <a:spcAft>
                <a:spcPts val="0"/>
              </a:spcAft>
              <a:buNone/>
            </a:pPr>
            <a:r>
              <a:rPr lang="en" sz="800"/>
              <a:t>      "@id": "https://wegenenverkeer-test.data.vlaanderen.be/ns/onderdeel#DtuSoortGrondwerk.afgraving",</a:t>
            </a:r>
            <a:endParaRPr sz="800"/>
          </a:p>
          <a:p>
            <a:pPr marL="0" lvl="0" indent="0" algn="l" rtl="0">
              <a:spcBef>
                <a:spcPts val="0"/>
              </a:spcBef>
              <a:spcAft>
                <a:spcPts val="0"/>
              </a:spcAft>
              <a:buNone/>
            </a:pPr>
            <a:r>
              <a:rPr lang="en" sz="800"/>
              <a:t>      "@type": "https://wegenenverkeer-test.data.vlaanderen.be/ns/onderdeel#DtcGrondAfgravinguitgraving"</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"bijmenging": {</a:t>
            </a:r>
            <a:endParaRPr sz="800"/>
          </a:p>
          <a:p>
            <a:pPr marL="0" lvl="0" indent="0" algn="l" rtl="0">
              <a:spcBef>
                <a:spcPts val="0"/>
              </a:spcBef>
              <a:spcAft>
                <a:spcPts val="0"/>
              </a:spcAft>
              <a:buNone/>
            </a:pPr>
            <a:r>
              <a:rPr lang="en" sz="800"/>
              <a:t>      "@container": "@set",</a:t>
            </a:r>
            <a:endParaRPr sz="800"/>
          </a:p>
          <a:p>
            <a:pPr marL="0" lvl="0" indent="0" algn="l" rtl="0">
              <a:spcBef>
                <a:spcPts val="0"/>
              </a:spcBef>
              <a:spcAft>
                <a:spcPts val="0"/>
              </a:spcAft>
              <a:buNone/>
            </a:pPr>
            <a:r>
              <a:rPr lang="en" sz="800"/>
              <a:t>      "@id": "https://wegenenverkeer-test.data.vlaanderen.be/ns/onderdeel#DtcGrondsoort.bijmenging",</a:t>
            </a:r>
            <a:endParaRPr sz="800"/>
          </a:p>
          <a:p>
            <a:pPr marL="0" lvl="0" indent="0" algn="l" rtl="0">
              <a:spcBef>
                <a:spcPts val="0"/>
              </a:spcBef>
              <a:spcAft>
                <a:spcPts val="0"/>
              </a:spcAft>
              <a:buNone/>
            </a:pPr>
            <a:r>
              <a:rPr lang="en" sz="800"/>
              <a:t>      "@type": "https://wegenenverkeer-test.data.vlaanderen.be/ns/onderdeel#DtcGrondbijmenging"</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"bijmengingshoofdnaamcode": {</a:t>
            </a:r>
            <a:endParaRPr sz="800"/>
          </a:p>
          <a:p>
            <a:pPr marL="0" lvl="0" indent="0" algn="l" rtl="0">
              <a:spcBef>
                <a:spcPts val="0"/>
              </a:spcBef>
              <a:spcAft>
                <a:spcPts val="0"/>
              </a:spcAft>
              <a:buNone/>
            </a:pPr>
            <a:r>
              <a:rPr lang="en" sz="800"/>
              <a:t>      "@id": "https://wegenenverkeer-test.data.vlaanderen.be/ns/onderdeel#DtcGrondbijmenging.bijmengingshoofdnaamcode",</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"breedte": {</a:t>
            </a:r>
            <a:endParaRPr sz="800"/>
          </a:p>
          <a:p>
            <a:pPr marL="0" lvl="0" indent="0" algn="l" rtl="0">
              <a:spcBef>
                <a:spcPts val="0"/>
              </a:spcBef>
              <a:spcAft>
                <a:spcPts val="0"/>
              </a:spcAft>
              <a:buNone/>
            </a:pPr>
            <a:r>
              <a:rPr lang="en" sz="800"/>
              <a:t>      "@id": "https://wegenenverkeer-test.data.vlaanderen.be/ns/abstracten#Laag.breedte",</a:t>
            </a:r>
            <a:endParaRPr sz="800"/>
          </a:p>
          <a:p>
            <a:pPr marL="0" lvl="0" indent="0" algn="l" rtl="0">
              <a:spcBef>
                <a:spcPts val="0"/>
              </a:spcBef>
              <a:spcAft>
                <a:spcPts val="0"/>
              </a:spcAft>
              <a:buNone/>
            </a:pPr>
            <a:r>
              <a:rPr lang="en" sz="800"/>
              <a:t>      "@type": "https://wegenenverkeer-test.data.vlaanderen.be/ns/implementatieelement#KwantWrdInMeter"</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"diepte": {</a:t>
            </a:r>
            <a:endParaRPr sz="800"/>
          </a:p>
          <a:p>
            <a:pPr marL="0" lvl="0" indent="0" algn="l" rtl="0">
              <a:spcBef>
                <a:spcPts val="0"/>
              </a:spcBef>
              <a:spcAft>
                <a:spcPts val="0"/>
              </a:spcAft>
              <a:buNone/>
            </a:pPr>
            <a:r>
              <a:rPr lang="en" sz="800"/>
              <a:t>      "@id": "https://wegenenverkeer-test.data.vlaanderen.be/ns/onderdeel#PiezometrischeBuis.diepte",</a:t>
            </a:r>
            <a:endParaRPr sz="800"/>
          </a:p>
          <a:p>
            <a:pPr marL="0" lvl="0" indent="0" algn="l" rtl="0">
              <a:spcBef>
                <a:spcPts val="0"/>
              </a:spcBef>
              <a:spcAft>
                <a:spcPts val="0"/>
              </a:spcAft>
              <a:buNone/>
            </a:pPr>
            <a:r>
              <a:rPr lang="en" sz="800"/>
              <a:t>      "@type": "https://wegenenverkeer-test.data.vlaanderen.be/ns/implementatieelement#KwantWrdInMeter"</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"dikte": {</a:t>
            </a:r>
            <a:endParaRPr sz="800"/>
          </a:p>
          <a:p>
            <a:pPr marL="0" lvl="0" indent="0" algn="l" rtl="0">
              <a:spcBef>
                <a:spcPts val="0"/>
              </a:spcBef>
              <a:spcAft>
                <a:spcPts val="0"/>
              </a:spcAft>
              <a:buNone/>
            </a:pPr>
            <a:r>
              <a:rPr lang="en" sz="800"/>
              <a:t>      "@id": "https://wegenenverkeer-test.data.vlaanderen.be/ns/abstracten#LaagDikte.dikte",</a:t>
            </a:r>
            <a:endParaRPr sz="800"/>
          </a:p>
          <a:p>
            <a:pPr marL="0" lvl="0" indent="0" algn="l" rtl="0">
              <a:spcBef>
                <a:spcPts val="0"/>
              </a:spcBef>
              <a:spcAft>
                <a:spcPts val="0"/>
              </a:spcAft>
              <a:buNone/>
            </a:pPr>
            <a:r>
              <a:rPr lang="en" sz="800"/>
              <a:t>      "@type": "https://wegenenverkeer-test.data.vlaanderen.be/ns/implementatieelement#KwantWrdInCentimeter"</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"grondbestemming": {</a:t>
            </a:r>
            <a:endParaRPr sz="800"/>
          </a:p>
          <a:p>
            <a:pPr marL="0" lvl="0" indent="0" algn="l" rtl="0">
              <a:spcBef>
                <a:spcPts val="0"/>
              </a:spcBef>
              <a:spcAft>
                <a:spcPts val="0"/>
              </a:spcAft>
              <a:buNone/>
            </a:pPr>
            <a:r>
              <a:rPr lang="en" sz="800"/>
              <a:t>      "@id": "https://wegenenverkeer-test.data.vlaanderen.be/ns/onderdeel#DtcGrondAfgravinguitgraving.grondbestemming",</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"grondsoort": {</a:t>
            </a:r>
            <a:endParaRPr sz="800"/>
          </a:p>
          <a:p>
            <a:pPr marL="0" lvl="0" indent="0" algn="l" rtl="0">
              <a:spcBef>
                <a:spcPts val="0"/>
              </a:spcBef>
              <a:spcAft>
                <a:spcPts val="0"/>
              </a:spcAft>
              <a:buNone/>
            </a:pPr>
            <a:r>
              <a:rPr lang="en" sz="800"/>
              <a:t>      "@id": "https://wegenenverkeer-test.data.vlaanderen.be/ns/onderdeel#Grond.grondsoort",</a:t>
            </a:r>
            <a:endParaRPr sz="800"/>
          </a:p>
          <a:p>
            <a:pPr marL="0" lvl="0" indent="0" algn="l" rtl="0">
              <a:spcBef>
                <a:spcPts val="0"/>
              </a:spcBef>
              <a:spcAft>
                <a:spcPts val="0"/>
              </a:spcAft>
              <a:buNone/>
            </a:pPr>
            <a:r>
              <a:rPr lang="en" sz="800"/>
              <a:t>      "@type": "https://wegenenverkeer-test.data.vlaanderen.be/ns/onderdeel#DtcGrondsoort"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"grondtoevoegsel": {</a:t>
            </a:r>
            <a:endParaRPr sz="800"/>
          </a:p>
          <a:p>
            <a:pPr marL="0" lvl="0" indent="0" algn="l" rtl="0">
              <a:spcBef>
                <a:spcPts val="0"/>
              </a:spcBef>
              <a:spcAft>
                <a:spcPts val="0"/>
              </a:spcAft>
              <a:buNone/>
            </a:pPr>
            <a:r>
              <a:rPr lang="en" sz="800"/>
              <a:t>      "@id": "https://wegenenverkeer-test.data.vlaanderen.be/ns/onderdeel#DtcGrondophoging.grondtoevoegsel",</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"hoeveelheidscode": {</a:t>
            </a:r>
            <a:endParaRPr sz="800"/>
          </a:p>
          <a:p>
            <a:pPr marL="0" lvl="0" indent="0" algn="l" rtl="0">
              <a:spcBef>
                <a:spcPts val="0"/>
              </a:spcBef>
              <a:spcAft>
                <a:spcPts val="0"/>
              </a:spcAft>
              <a:buNone/>
            </a:pPr>
            <a:r>
              <a:rPr lang="en" sz="800"/>
              <a:t>      "@id": "https://wegenenverkeer-test.data.vlaanderen.be/ns/onderdeel#DtcGrondbijmenging.hoeveelheidscode",</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"hoofdnaamcode": {</a:t>
            </a:r>
            <a:endParaRPr sz="800"/>
          </a:p>
          <a:p>
            <a:pPr marL="0" lvl="0" indent="0" algn="l" rtl="0">
              <a:spcBef>
                <a:spcPts val="0"/>
              </a:spcBef>
              <a:spcAft>
                <a:spcPts val="0"/>
              </a:spcAft>
              <a:buNone/>
            </a:pPr>
            <a:r>
              <a:rPr lang="en" sz="800"/>
              <a:t>      "@id": "https://wegenenverkeer-test.data.vlaanderen.be/ns/onderdeel#DtcGrondsoort.hoofdnaamcode",</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"isPlaatselijk": {</a:t>
            </a:r>
            <a:endParaRPr sz="800"/>
          </a:p>
          <a:p>
            <a:pPr marL="0" lvl="0" indent="0" algn="l" rtl="0">
              <a:spcBef>
                <a:spcPts val="0"/>
              </a:spcBef>
              <a:spcAft>
                <a:spcPts val="0"/>
              </a:spcAft>
              <a:buNone/>
            </a:pPr>
            <a:r>
              <a:rPr lang="en" sz="800"/>
              <a:t>      "@id": "https://wegenenverkeer-test.data.vlaanderen.be/ns/onderdeel#DtcGrondbijmenging.isPlaatselijk",</a:t>
            </a:r>
            <a:endParaRPr sz="800"/>
          </a:p>
          <a:p>
            <a:pPr marL="0" lvl="0" indent="0" algn="l" rtl="0">
              <a:spcBef>
                <a:spcPts val="0"/>
              </a:spcBef>
              <a:spcAft>
                <a:spcPts val="0"/>
              </a:spcAft>
              <a:buNone/>
            </a:pPr>
            <a:r>
              <a:rPr lang="en" sz="800"/>
              <a:t>      "@type": "http://www.w3.org/2001/XMLSchema#boolean"</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"laagRol": {</a:t>
            </a:r>
            <a:endParaRPr sz="800"/>
          </a:p>
          <a:p>
            <a:pPr marL="0" lvl="0" indent="0" algn="l" rtl="0">
              <a:spcBef>
                <a:spcPts val="0"/>
              </a:spcBef>
              <a:spcAft>
                <a:spcPts val="0"/>
              </a:spcAft>
              <a:buNone/>
            </a:pPr>
            <a:r>
              <a:rPr lang="en" sz="800"/>
              <a:t>      "@id": "https://wegenenverkeer-test.data.vlaanderen.be/ns/abstracten#Laag.laagRol",</a:t>
            </a:r>
            <a:endParaRPr sz="800"/>
          </a:p>
          <a:p>
            <a:pPr marL="0" lvl="0" indent="0" algn="l" rtl="0">
              <a:spcBef>
                <a:spcPts val="0"/>
              </a:spcBef>
              <a:spcAft>
                <a:spcPts val="0"/>
              </a:spcAft>
              <a:buNone/>
            </a:pPr>
            <a:r>
              <a:rPr lang="en" sz="800"/>
              <a:t>      "@type": "http://www.w3.org/2004/02/skos/core#Concept"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"lengte": {</a:t>
            </a:r>
            <a:endParaRPr sz="800"/>
          </a:p>
          <a:p>
            <a:pPr marL="0" lvl="0" indent="0" algn="l" rtl="0">
              <a:spcBef>
                <a:spcPts val="0"/>
              </a:spcBef>
              <a:spcAft>
                <a:spcPts val="0"/>
              </a:spcAft>
              <a:buNone/>
            </a:pPr>
            <a:r>
              <a:rPr lang="en" sz="800"/>
              <a:t>      "@id": "https://wegenenverkeer-test.data.vlaanderen.be/ns/abstracten#Laag.lengte",</a:t>
            </a:r>
            <a:endParaRPr sz="800"/>
          </a:p>
          <a:p>
            <a:pPr marL="0" lvl="0" indent="0" algn="l" rtl="0">
              <a:spcBef>
                <a:spcPts val="0"/>
              </a:spcBef>
              <a:spcAft>
                <a:spcPts val="0"/>
              </a:spcAft>
              <a:buNone/>
            </a:pPr>
            <a:r>
              <a:rPr lang="en" sz="800"/>
              <a:t>      "@type": "https://wegenenverkeer-test.data.vlaanderen.be/ns/implementatieelement#KwantWrdInMeter"</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"milieuHygienischeCode": {</a:t>
            </a:r>
            <a:endParaRPr sz="800"/>
          </a:p>
          <a:p>
            <a:pPr marL="0" lvl="0" indent="0" algn="l" rtl="0">
              <a:spcBef>
                <a:spcPts val="0"/>
              </a:spcBef>
              <a:spcAft>
                <a:spcPts val="0"/>
              </a:spcAft>
              <a:buNone/>
            </a:pPr>
            <a:r>
              <a:rPr lang="en" sz="800"/>
              <a:t>      "@id": "https://wegenenverkeer-test.data.vlaanderen.be/ns/onderdeel#Grond.milieuHygienischeCode",</a:t>
            </a:r>
            <a:endParaRPr sz="800"/>
          </a:p>
          <a:p>
            <a:pPr marL="0" lvl="0" indent="0" algn="l" rtl="0">
              <a:spcBef>
                <a:spcPts val="0"/>
              </a:spcBef>
              <a:spcAft>
                <a:spcPts val="0"/>
              </a:spcAft>
              <a:buNone/>
            </a:pPr>
            <a:r>
              <a:rPr lang="en" sz="800"/>
              <a:t>      "@type": "http://www.w3.org/2001/XMLSchema#integer"</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"ophoging": {</a:t>
            </a:r>
            <a:endParaRPr sz="800"/>
          </a:p>
          <a:p>
            <a:pPr marL="0" lvl="0" indent="0" algn="l" rtl="0">
              <a:spcBef>
                <a:spcPts val="0"/>
              </a:spcBef>
              <a:spcAft>
                <a:spcPts val="0"/>
              </a:spcAft>
              <a:buNone/>
            </a:pPr>
            <a:r>
              <a:rPr lang="en" sz="800"/>
              <a:t>      "@id": "https://wegenenverkeer-test.data.vlaanderen.be/ns/onderdeel#DtuSoortGrondwerk.ophoging",</a:t>
            </a:r>
            <a:endParaRPr sz="800"/>
          </a:p>
          <a:p>
            <a:pPr marL="0" lvl="0" indent="0" algn="l" rtl="0">
              <a:spcBef>
                <a:spcPts val="0"/>
              </a:spcBef>
              <a:spcAft>
                <a:spcPts val="0"/>
              </a:spcAft>
              <a:buNone/>
            </a:pPr>
            <a:r>
              <a:rPr lang="en" sz="800"/>
              <a:t>      "@type": "https://wegenenverkeer-test.data.vlaanderen.be/ns/onderdeel#DtcGrondophoging"</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"oppervlakte": {</a:t>
            </a:r>
            <a:endParaRPr sz="800"/>
          </a:p>
          <a:p>
            <a:pPr marL="0" lvl="0" indent="0" algn="l" rtl="0">
              <a:spcBef>
                <a:spcPts val="0"/>
              </a:spcBef>
              <a:spcAft>
                <a:spcPts val="0"/>
              </a:spcAft>
              <a:buNone/>
            </a:pPr>
            <a:r>
              <a:rPr lang="en" sz="800"/>
              <a:t>      "@id": "https://wegenenverkeer-test.data.vlaanderen.be/ns/abstracten#Laag.oppervlakte",</a:t>
            </a:r>
            <a:endParaRPr sz="800"/>
          </a:p>
          <a:p>
            <a:pPr marL="0" lvl="0" indent="0" algn="l" rtl="0">
              <a:spcBef>
                <a:spcPts val="0"/>
              </a:spcBef>
              <a:spcAft>
                <a:spcPts val="0"/>
              </a:spcAft>
              <a:buNone/>
            </a:pPr>
            <a:r>
              <a:rPr lang="en" sz="800"/>
              <a:t>      "@type": "https://wegenenverkeer-test.data.vlaanderen.be/ns/implementatieelement#KwantWrdInVierkanteMeter"</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"technischVerslagBodemonderzoek": {</a:t>
            </a:r>
            <a:endParaRPr sz="800"/>
          </a:p>
          <a:p>
            <a:pPr marL="0" lvl="0" indent="0" algn="l" rtl="0">
              <a:spcBef>
                <a:spcPts val="0"/>
              </a:spcBef>
              <a:spcAft>
                <a:spcPts val="0"/>
              </a:spcAft>
              <a:buNone/>
            </a:pPr>
            <a:r>
              <a:rPr lang="en" sz="800"/>
              <a:t>      "@container": "@set",</a:t>
            </a:r>
            <a:endParaRPr sz="800"/>
          </a:p>
          <a:p>
            <a:pPr marL="0" lvl="0" indent="0" algn="l" rtl="0">
              <a:spcBef>
                <a:spcPts val="0"/>
              </a:spcBef>
              <a:spcAft>
                <a:spcPts val="0"/>
              </a:spcAft>
              <a:buNone/>
            </a:pPr>
            <a:r>
              <a:rPr lang="en" sz="800"/>
              <a:t>      "@id": "https://wegenenverkeer-test.data.vlaanderen.be/ns/onderdeel#Grond.technischVerslagBodemonderzoek",</a:t>
            </a:r>
            <a:endParaRPr sz="800"/>
          </a:p>
          <a:p>
            <a:pPr marL="0" lvl="0" indent="0" algn="l" rtl="0">
              <a:spcBef>
                <a:spcPts val="0"/>
              </a:spcBef>
              <a:spcAft>
                <a:spcPts val="0"/>
              </a:spcAft>
              <a:buNone/>
            </a:pPr>
            <a:r>
              <a:rPr lang="en" sz="800"/>
              <a:t>      "@type": "https://wegenenverkeer-test.data.vlaanderen.be/ns/implementatieelement#DtcAWVDocument"</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"tot": {</a:t>
            </a:r>
            <a:endParaRPr sz="800"/>
          </a:p>
          <a:p>
            <a:pPr marL="0" lvl="0" indent="0" algn="l" rtl="0">
              <a:spcBef>
                <a:spcPts val="0"/>
              </a:spcBef>
              <a:spcAft>
                <a:spcPts val="0"/>
              </a:spcAft>
              <a:buNone/>
            </a:pPr>
            <a:r>
              <a:rPr lang="en" sz="800"/>
              <a:t>      "@id": "https://wegenenverkeer-test.data.vlaanderen.be/ns/onderdeel#Grond.tot",</a:t>
            </a:r>
            <a:endParaRPr sz="800"/>
          </a:p>
          <a:p>
            <a:pPr marL="0" lvl="0" indent="0" algn="l" rtl="0">
              <a:spcBef>
                <a:spcPts val="0"/>
              </a:spcBef>
              <a:spcAft>
                <a:spcPts val="0"/>
              </a:spcAft>
              <a:buNone/>
            </a:pPr>
            <a:r>
              <a:rPr lang="en" sz="800"/>
              <a:t>      "@type": "https://wegenenverkeer-test.data.vlaanderen.be/ns/implementatieelement#KwantWrdInMeter"</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"uitgraving": {</a:t>
            </a:r>
            <a:endParaRPr sz="800"/>
          </a:p>
          <a:p>
            <a:pPr marL="0" lvl="0" indent="0" algn="l" rtl="0">
              <a:spcBef>
                <a:spcPts val="0"/>
              </a:spcBef>
              <a:spcAft>
                <a:spcPts val="0"/>
              </a:spcAft>
              <a:buNone/>
            </a:pPr>
            <a:r>
              <a:rPr lang="en" sz="800"/>
              <a:t>      "@id": "https://wegenenverkeer-test.data.vlaanderen.be/ns/onderdeel#DtuSoortGrondwerk.uitgraving",</a:t>
            </a:r>
            <a:endParaRPr sz="800"/>
          </a:p>
          <a:p>
            <a:pPr marL="0" lvl="0" indent="0" algn="l" rtl="0">
              <a:spcBef>
                <a:spcPts val="0"/>
              </a:spcBef>
              <a:spcAft>
                <a:spcPts val="0"/>
              </a:spcAft>
              <a:buNone/>
            </a:pPr>
            <a:r>
              <a:rPr lang="en" sz="800"/>
              <a:t>      "@type": "https://wegenenverkeer-test.data.vlaanderen.be/ns/onderdeel#DtcGrondAfgravinguitgraving"</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"van": {</a:t>
            </a:r>
            <a:endParaRPr sz="800"/>
          </a:p>
          <a:p>
            <a:pPr marL="0" lvl="0" indent="0" algn="l" rtl="0">
              <a:spcBef>
                <a:spcPts val="0"/>
              </a:spcBef>
              <a:spcAft>
                <a:spcPts val="0"/>
              </a:spcAft>
              <a:buNone/>
            </a:pPr>
            <a:r>
              <a:rPr lang="en" sz="800"/>
              <a:t>      "@id": "https://wegenenverkeer-test.data.vlaanderen.be/ns/onderdeel#Grond.van",</a:t>
            </a:r>
            <a:endParaRPr sz="800"/>
          </a:p>
          <a:p>
            <a:pPr marL="0" lvl="0" indent="0" algn="l" rtl="0">
              <a:spcBef>
                <a:spcPts val="0"/>
              </a:spcBef>
              <a:spcAft>
                <a:spcPts val="0"/>
              </a:spcAft>
              <a:buNone/>
            </a:pPr>
            <a:r>
              <a:rPr lang="en" sz="800"/>
              <a:t>      "@type": "https://wegenenverkeer-test.data.vlaanderen.be/ns/implementatieelement#KwantWrdInMeter"</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  }</a:t>
            </a:r>
            <a:endParaRPr sz="800"/>
          </a:p>
          <a:p>
            <a:pPr marL="0" lvl="0" indent="0" algn="l" rtl="0">
              <a:spcBef>
                <a:spcPts val="0"/>
              </a:spcBef>
              <a:spcAft>
                <a:spcPts val="0"/>
              </a:spcAft>
              <a:buNone/>
            </a:pPr>
            <a:r>
              <a:rPr lang="en" sz="800"/>
              <a:t>}</a:t>
            </a:r>
            <a:endParaRPr sz="800"/>
          </a:p>
        </p:txBody>
      </p:sp>
      <p:pic>
        <p:nvPicPr>
          <p:cNvPr id="758" name="Google Shape;758;p107"/>
          <p:cNvPicPr preferRelativeResize="0"/>
          <p:nvPr/>
        </p:nvPicPr>
        <p:blipFill>
          <a:blip r:embed="rId3">
            <a:alphaModFix/>
          </a:blip>
          <a:stretch>
            <a:fillRect/>
          </a:stretch>
        </p:blipFill>
        <p:spPr>
          <a:xfrm>
            <a:off x="4991175" y="1100720"/>
            <a:ext cx="4076625" cy="31267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08"/>
          <p:cNvSpPr txBox="1">
            <a:spLocks noGrp="1"/>
          </p:cNvSpPr>
          <p:nvPr>
            <p:ph type="title"/>
          </p:nvPr>
        </p:nvSpPr>
        <p:spPr>
          <a:xfrm>
            <a:off x="729000" y="0"/>
            <a:ext cx="72114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Vindplaats vocabularia en implementatiemodellen</a:t>
            </a:r>
            <a:endParaRPr/>
          </a:p>
        </p:txBody>
      </p:sp>
      <p:sp>
        <p:nvSpPr>
          <p:cNvPr id="764" name="Google Shape;764;p108"/>
          <p:cNvSpPr txBox="1">
            <a:spLocks noGrp="1"/>
          </p:cNvSpPr>
          <p:nvPr>
            <p:ph type="body" idx="1"/>
          </p:nvPr>
        </p:nvSpPr>
        <p:spPr>
          <a:xfrm>
            <a:off x="822450" y="838350"/>
            <a:ext cx="7639800" cy="2604000"/>
          </a:xfrm>
          <a:prstGeom prst="rect">
            <a:avLst/>
          </a:prstGeom>
        </p:spPr>
        <p:txBody>
          <a:bodyPr spcFirstLastPara="1" wrap="square" lIns="68575" tIns="68575" rIns="68575" bIns="68575" anchor="t" anchorCtr="0">
            <a:noAutofit/>
          </a:bodyPr>
          <a:lstStyle/>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Test</a:t>
            </a:r>
            <a:r>
              <a:rPr lang="en" sz="1600">
                <a:solidFill>
                  <a:srgbClr val="272727"/>
                </a:solidFill>
                <a:latin typeface="Calibri"/>
                <a:ea typeface="Calibri"/>
                <a:cs typeface="Calibri"/>
                <a:sym typeface="Calibri"/>
              </a:rPr>
              <a:t> </a:t>
            </a:r>
            <a:r>
              <a:rPr lang="en" sz="1200" u="sng">
                <a:solidFill>
                  <a:schemeClr val="hlink"/>
                </a:solidFill>
                <a:hlinkClick r:id="rId3"/>
              </a:rPr>
              <a:t>Link</a:t>
            </a:r>
            <a:endParaRPr sz="1200">
              <a:solidFill>
                <a:srgbClr val="272727"/>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Voorlopige versies</a:t>
            </a:r>
            <a:endParaRPr sz="1400" b="1">
              <a:solidFill>
                <a:schemeClr val="accent5"/>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Geen garantie dat de versies in Test ongewijzigd overgenomen worden</a:t>
            </a:r>
            <a:endParaRPr sz="1400" b="1">
              <a:solidFill>
                <a:schemeClr val="accent5"/>
              </a:solidFill>
              <a:latin typeface="Calibri"/>
              <a:ea typeface="Calibri"/>
              <a:cs typeface="Calibri"/>
              <a:sym typeface="Calibri"/>
            </a:endParaRPr>
          </a:p>
          <a:p>
            <a:pPr marL="0" marR="0" lvl="0" indent="0" algn="l" rtl="0">
              <a:lnSpc>
                <a:spcPct val="100000"/>
              </a:lnSpc>
              <a:spcBef>
                <a:spcPts val="800"/>
              </a:spcBef>
              <a:spcAft>
                <a:spcPts val="0"/>
              </a:spcAft>
              <a:buNone/>
            </a:pPr>
            <a:r>
              <a:rPr lang="en" sz="1600" b="1">
                <a:solidFill>
                  <a:schemeClr val="dk2"/>
                </a:solidFill>
                <a:latin typeface="Calibri"/>
                <a:ea typeface="Calibri"/>
                <a:cs typeface="Calibri"/>
                <a:sym typeface="Calibri"/>
              </a:rPr>
              <a:t>Productie</a:t>
            </a:r>
            <a:r>
              <a:rPr lang="en" sz="1600">
                <a:solidFill>
                  <a:srgbClr val="272727"/>
                </a:solidFill>
                <a:latin typeface="Calibri"/>
                <a:ea typeface="Calibri"/>
                <a:cs typeface="Calibri"/>
                <a:sym typeface="Calibri"/>
              </a:rPr>
              <a:t> </a:t>
            </a:r>
            <a:r>
              <a:rPr lang="en" sz="1200" u="sng">
                <a:solidFill>
                  <a:schemeClr val="hlink"/>
                </a:solidFill>
                <a:hlinkClick r:id="rId3"/>
              </a:rPr>
              <a:t>Link</a:t>
            </a:r>
            <a:endParaRPr sz="1600">
              <a:solidFill>
                <a:srgbClr val="272727"/>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Enig geldende versie</a:t>
            </a:r>
            <a:endParaRPr sz="1400" b="1">
              <a:solidFill>
                <a:schemeClr val="accent5"/>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Updates </a:t>
            </a:r>
            <a:r>
              <a:rPr lang="en" sz="1400">
                <a:solidFill>
                  <a:srgbClr val="666666"/>
                </a:solidFill>
                <a:latin typeface="Calibri"/>
                <a:ea typeface="Calibri"/>
                <a:cs typeface="Calibri"/>
                <a:sym typeface="Calibri"/>
              </a:rPr>
              <a:t>in officiële releases conform OSLO-richtlijnen</a:t>
            </a:r>
            <a:endParaRPr sz="1400">
              <a:solidFill>
                <a:srgbClr val="666666"/>
              </a:solidFill>
              <a:latin typeface="Calibri"/>
              <a:ea typeface="Calibri"/>
              <a:cs typeface="Calibri"/>
              <a:sym typeface="Calibri"/>
            </a:endParaRPr>
          </a:p>
          <a:p>
            <a:pPr marL="457200" marR="0" lvl="0" indent="0" algn="l" rtl="0">
              <a:lnSpc>
                <a:spcPct val="100000"/>
              </a:lnSpc>
              <a:spcBef>
                <a:spcPts val="800"/>
              </a:spcBef>
              <a:spcAft>
                <a:spcPts val="0"/>
              </a:spcAft>
              <a:buNone/>
            </a:pPr>
            <a:r>
              <a:rPr lang="en" sz="1400" b="1">
                <a:solidFill>
                  <a:schemeClr val="accent5"/>
                </a:solidFill>
                <a:latin typeface="Calibri"/>
                <a:ea typeface="Calibri"/>
                <a:cs typeface="Calibri"/>
                <a:sym typeface="Calibri"/>
              </a:rPr>
              <a:t>Momenteel</a:t>
            </a:r>
            <a:r>
              <a:rPr lang="en" sz="1400">
                <a:solidFill>
                  <a:srgbClr val="666666"/>
                </a:solidFill>
                <a:latin typeface="Calibri"/>
                <a:ea typeface="Calibri"/>
                <a:cs typeface="Calibri"/>
                <a:sym typeface="Calibri"/>
              </a:rPr>
              <a:t> SB250 in publieke review</a:t>
            </a:r>
            <a:endParaRPr sz="1400">
              <a:solidFill>
                <a:srgbClr val="666666"/>
              </a:solidFill>
              <a:latin typeface="Calibri"/>
              <a:ea typeface="Calibri"/>
              <a:cs typeface="Calibri"/>
              <a:sym typeface="Calibri"/>
            </a:endParaRPr>
          </a:p>
          <a:p>
            <a:pPr marL="0" marR="0" lvl="0" indent="0" algn="l" rtl="0">
              <a:lnSpc>
                <a:spcPct val="100000"/>
              </a:lnSpc>
              <a:spcBef>
                <a:spcPts val="800"/>
              </a:spcBef>
              <a:spcAft>
                <a:spcPts val="0"/>
              </a:spcAft>
              <a:buNone/>
            </a:pPr>
            <a:endParaRPr sz="1600">
              <a:solidFill>
                <a:srgbClr val="272727"/>
              </a:solidFill>
              <a:latin typeface="Calibri"/>
              <a:ea typeface="Calibri"/>
              <a:cs typeface="Calibri"/>
              <a:sym typeface="Calibri"/>
            </a:endParaRPr>
          </a:p>
        </p:txBody>
      </p:sp>
      <p:pic>
        <p:nvPicPr>
          <p:cNvPr id="765" name="Google Shape;765;p108"/>
          <p:cNvPicPr preferRelativeResize="0"/>
          <p:nvPr/>
        </p:nvPicPr>
        <p:blipFill>
          <a:blip r:embed="rId4">
            <a:alphaModFix/>
          </a:blip>
          <a:stretch>
            <a:fillRect/>
          </a:stretch>
        </p:blipFill>
        <p:spPr>
          <a:xfrm>
            <a:off x="289325" y="3568300"/>
            <a:ext cx="8854673" cy="15752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AWV_V2">
      <a:dk1>
        <a:srgbClr val="000000"/>
      </a:dk1>
      <a:lt1>
        <a:srgbClr val="FFFFFF"/>
      </a:lt1>
      <a:dk2>
        <a:srgbClr val="DB6C30"/>
      </a:dk2>
      <a:lt2>
        <a:srgbClr val="E7E6E6"/>
      </a:lt2>
      <a:accent1>
        <a:srgbClr val="F7902C"/>
      </a:accent1>
      <a:accent2>
        <a:srgbClr val="507B22"/>
      </a:accent2>
      <a:accent3>
        <a:srgbClr val="68A527"/>
      </a:accent3>
      <a:accent4>
        <a:srgbClr val="7DC130"/>
      </a:accent4>
      <a:accent5>
        <a:srgbClr val="0E5969"/>
      </a:accent5>
      <a:accent6>
        <a:srgbClr val="208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AWV_V2">
      <a:dk1>
        <a:srgbClr val="000000"/>
      </a:dk1>
      <a:lt1>
        <a:srgbClr val="FFFFFF"/>
      </a:lt1>
      <a:dk2>
        <a:srgbClr val="DB6C30"/>
      </a:dk2>
      <a:lt2>
        <a:srgbClr val="E7E6E6"/>
      </a:lt2>
      <a:accent1>
        <a:srgbClr val="F7902C"/>
      </a:accent1>
      <a:accent2>
        <a:srgbClr val="507B22"/>
      </a:accent2>
      <a:accent3>
        <a:srgbClr val="68A527"/>
      </a:accent3>
      <a:accent4>
        <a:srgbClr val="7DC130"/>
      </a:accent4>
      <a:accent5>
        <a:srgbClr val="0E5969"/>
      </a:accent5>
      <a:accent6>
        <a:srgbClr val="208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hema">
  <a:themeElements>
    <a:clrScheme name="AWV_V2">
      <a:dk1>
        <a:srgbClr val="000000"/>
      </a:dk1>
      <a:lt1>
        <a:srgbClr val="FFFFFF"/>
      </a:lt1>
      <a:dk2>
        <a:srgbClr val="DB6C30"/>
      </a:dk2>
      <a:lt2>
        <a:srgbClr val="E7E6E6"/>
      </a:lt2>
      <a:accent1>
        <a:srgbClr val="F7902C"/>
      </a:accent1>
      <a:accent2>
        <a:srgbClr val="507B22"/>
      </a:accent2>
      <a:accent3>
        <a:srgbClr val="68A527"/>
      </a:accent3>
      <a:accent4>
        <a:srgbClr val="7DC130"/>
      </a:accent4>
      <a:accent5>
        <a:srgbClr val="0E5969"/>
      </a:accent5>
      <a:accent6>
        <a:srgbClr val="208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thema">
  <a:themeElements>
    <a:clrScheme name="AWV_V2">
      <a:dk1>
        <a:srgbClr val="000000"/>
      </a:dk1>
      <a:lt1>
        <a:srgbClr val="FFFFFF"/>
      </a:lt1>
      <a:dk2>
        <a:srgbClr val="DB6C30"/>
      </a:dk2>
      <a:lt2>
        <a:srgbClr val="E7E6E6"/>
      </a:lt2>
      <a:accent1>
        <a:srgbClr val="F7902C"/>
      </a:accent1>
      <a:accent2>
        <a:srgbClr val="507B22"/>
      </a:accent2>
      <a:accent3>
        <a:srgbClr val="68A527"/>
      </a:accent3>
      <a:accent4>
        <a:srgbClr val="7DC130"/>
      </a:accent4>
      <a:accent5>
        <a:srgbClr val="0E5969"/>
      </a:accent5>
      <a:accent6>
        <a:srgbClr val="208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10955</Words>
  <Application>Microsoft Office PowerPoint</Application>
  <PresentationFormat>Diavoorstelling (16:9)</PresentationFormat>
  <Paragraphs>734</Paragraphs>
  <Slides>47</Slides>
  <Notes>47</Notes>
  <HiddenSlides>0</HiddenSlides>
  <MMClips>0</MMClips>
  <ScaleCrop>false</ScaleCrop>
  <HeadingPairs>
    <vt:vector size="6" baseType="variant">
      <vt:variant>
        <vt:lpstr>Gebruikte lettertypen</vt:lpstr>
      </vt:variant>
      <vt:variant>
        <vt:i4>3</vt:i4>
      </vt:variant>
      <vt:variant>
        <vt:lpstr>Thema</vt:lpstr>
      </vt:variant>
      <vt:variant>
        <vt:i4>5</vt:i4>
      </vt:variant>
      <vt:variant>
        <vt:lpstr>Diatitels</vt:lpstr>
      </vt:variant>
      <vt:variant>
        <vt:i4>47</vt:i4>
      </vt:variant>
    </vt:vector>
  </HeadingPairs>
  <TitlesOfParts>
    <vt:vector size="55" baseType="lpstr">
      <vt:lpstr>Arial</vt:lpstr>
      <vt:lpstr>Calibri</vt:lpstr>
      <vt:lpstr>Georgia</vt:lpstr>
      <vt:lpstr>Simple Light</vt:lpstr>
      <vt:lpstr>Office-thema</vt:lpstr>
      <vt:lpstr>Office-thema</vt:lpstr>
      <vt:lpstr>Office-thema</vt:lpstr>
      <vt:lpstr>Office-thema</vt:lpstr>
      <vt:lpstr>Object Type Library (OTL)  Een introductie</vt:lpstr>
      <vt:lpstr>Vooraf</vt:lpstr>
      <vt:lpstr>Objecttypenbibliotheek</vt:lpstr>
      <vt:lpstr>Objecttypenbibliotheek</vt:lpstr>
      <vt:lpstr>Implementatiemodellen</vt:lpstr>
      <vt:lpstr>De OTL gebruikt implementatiemodellen</vt:lpstr>
      <vt:lpstr>PowerPoint-presentatie</vt:lpstr>
      <vt:lpstr>Model of diagram?</vt:lpstr>
      <vt:lpstr>Vindplaats vocabularia en implementatiemodellen</vt:lpstr>
      <vt:lpstr>OTL elementen</vt:lpstr>
      <vt:lpstr>Onderdeel</vt:lpstr>
      <vt:lpstr>Onderdeel</vt:lpstr>
      <vt:lpstr>Attributen</vt:lpstr>
      <vt:lpstr>Relaties</vt:lpstr>
      <vt:lpstr>Relaties met een onbestemde richting</vt:lpstr>
      <vt:lpstr>Relaties met een uitdrukkelijke richting</vt:lpstr>
      <vt:lpstr>Ondersteunende relaties</vt:lpstr>
      <vt:lpstr>Attributen van een relatie</vt:lpstr>
      <vt:lpstr>Abstracten en overerving</vt:lpstr>
      <vt:lpstr>Abstracten: illustratie </vt:lpstr>
      <vt:lpstr>PowerPoint-presentatie</vt:lpstr>
      <vt:lpstr>PowerPoint-presentatie</vt:lpstr>
      <vt:lpstr>PowerPoint-presentatie</vt:lpstr>
      <vt:lpstr>Abstracten en superklassen herkennen</vt:lpstr>
      <vt:lpstr>Datatypes: eenvoudige en primitieve </vt:lpstr>
      <vt:lpstr>Datatypes: complexe en kwantitatieve waarde </vt:lpstr>
      <vt:lpstr>Datatypes: union</vt:lpstr>
      <vt:lpstr>Keuzelijsten</vt:lpstr>
      <vt:lpstr>Keuzelijsten: URI voor de lijst</vt:lpstr>
      <vt:lpstr>Keuzelijsten: URI voor elke waarde in de lijst</vt:lpstr>
      <vt:lpstr>Installatie</vt:lpstr>
      <vt:lpstr>Aandachtspunten</vt:lpstr>
      <vt:lpstr>Identificatie van objecten</vt:lpstr>
      <vt:lpstr>Onderdeel en Installatie: het object zonder meer!</vt:lpstr>
      <vt:lpstr>De OTL en Level of Information</vt:lpstr>
      <vt:lpstr>Aan de slag</vt:lpstr>
      <vt:lpstr>OTL-conforme data verzamelen</vt:lpstr>
      <vt:lpstr>OTL integreren: van implementatie model ...</vt:lpstr>
      <vt:lpstr>OTL implementeren: over coördinatie ...</vt:lpstr>
      <vt:lpstr>in SQLite ...</vt:lpstr>
      <vt:lpstr>tot Civil3D</vt:lpstr>
      <vt:lpstr>Integratie van OTL en andere OSLO standaarden</vt:lpstr>
      <vt:lpstr>Integratie van OTL en andere OSLO standaarden</vt:lpstr>
      <vt:lpstr>Vragen?</vt:lpstr>
      <vt:lpstr>Meer info</vt:lpstr>
      <vt:lpstr>Online documentatie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Type Library (OTL)  Een introductie</dc:title>
  <cp:lastModifiedBy>Davy Vanhoudt</cp:lastModifiedBy>
  <cp:revision>1</cp:revision>
  <dcterms:modified xsi:type="dcterms:W3CDTF">2019-11-11T12:14:44Z</dcterms:modified>
</cp:coreProperties>
</file>